
<file path=[Content_Types].xml><?xml version="1.0" encoding="utf-8"?>
<Types xmlns="http://schemas.openxmlformats.org/package/2006/content-types">
  <Default Extension="fntdata" ContentType="application/x-fontdata"/>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4"/>
  </p:notesMasterIdLst>
  <p:handoutMasterIdLst>
    <p:handoutMasterId r:id="rId55"/>
  </p:handoutMasterIdLst>
  <p:sldIdLst>
    <p:sldId id="257" r:id="rId2"/>
    <p:sldId id="258" r:id="rId3"/>
    <p:sldId id="259" r:id="rId4"/>
    <p:sldId id="264" r:id="rId5"/>
    <p:sldId id="262" r:id="rId6"/>
    <p:sldId id="263" r:id="rId7"/>
    <p:sldId id="265" r:id="rId8"/>
    <p:sldId id="281" r:id="rId9"/>
    <p:sldId id="274" r:id="rId10"/>
    <p:sldId id="275" r:id="rId11"/>
    <p:sldId id="280" r:id="rId12"/>
    <p:sldId id="266" r:id="rId13"/>
    <p:sldId id="267" r:id="rId14"/>
    <p:sldId id="268" r:id="rId15"/>
    <p:sldId id="269" r:id="rId16"/>
    <p:sldId id="270" r:id="rId17"/>
    <p:sldId id="271" r:id="rId18"/>
    <p:sldId id="331" r:id="rId19"/>
    <p:sldId id="282" r:id="rId20"/>
    <p:sldId id="334" r:id="rId21"/>
    <p:sldId id="332" r:id="rId22"/>
    <p:sldId id="350" r:id="rId23"/>
    <p:sldId id="346" r:id="rId24"/>
    <p:sldId id="288" r:id="rId25"/>
    <p:sldId id="336" r:id="rId26"/>
    <p:sldId id="292" r:id="rId27"/>
    <p:sldId id="291" r:id="rId28"/>
    <p:sldId id="290" r:id="rId29"/>
    <p:sldId id="349" r:id="rId30"/>
    <p:sldId id="337" r:id="rId31"/>
    <p:sldId id="293" r:id="rId32"/>
    <p:sldId id="339" r:id="rId33"/>
    <p:sldId id="340" r:id="rId34"/>
    <p:sldId id="294" r:id="rId35"/>
    <p:sldId id="344" r:id="rId36"/>
    <p:sldId id="343" r:id="rId37"/>
    <p:sldId id="342" r:id="rId38"/>
    <p:sldId id="338" r:id="rId39"/>
    <p:sldId id="316" r:id="rId40"/>
    <p:sldId id="345" r:id="rId41"/>
    <p:sldId id="347" r:id="rId42"/>
    <p:sldId id="284" r:id="rId43"/>
    <p:sldId id="324" r:id="rId44"/>
    <p:sldId id="285" r:id="rId45"/>
    <p:sldId id="287" r:id="rId46"/>
    <p:sldId id="286" r:id="rId47"/>
    <p:sldId id="317" r:id="rId48"/>
    <p:sldId id="325" r:id="rId49"/>
    <p:sldId id="320" r:id="rId50"/>
    <p:sldId id="322" r:id="rId51"/>
    <p:sldId id="321" r:id="rId52"/>
    <p:sldId id="348" r:id="rId53"/>
  </p:sldIdLst>
  <p:sldSz cx="12192000" cy="6858000"/>
  <p:notesSz cx="6858000" cy="9144000"/>
  <p:embeddedFontLst>
    <p:embeddedFont>
      <p:font typeface="Cousine" panose="020B0604020202020204" charset="0"/>
      <p:regular r:id="rId56"/>
      <p:bold r:id="rId57"/>
      <p:italic r:id="rId58"/>
      <p:boldItalic r:id="rId59"/>
    </p:embeddedFont>
    <p:embeddedFont>
      <p:font typeface="Poppins" panose="00000500000000000000" pitchFamily="2" charset="0"/>
      <p:regular r:id="rId60"/>
      <p:bold r:id="rId61"/>
      <p:italic r:id="rId62"/>
      <p:boldItalic r:id="rId63"/>
    </p:embeddedFont>
    <p:embeddedFont>
      <p:font typeface="Poppins Medium" panose="00000600000000000000" pitchFamily="2" charset="0"/>
      <p:regular r:id="rId64"/>
      <p:italic r:id="rId65"/>
    </p:embeddedFont>
    <p:embeddedFont>
      <p:font typeface="Poppins SemiBold" panose="00000700000000000000" pitchFamily="2" charset="0"/>
      <p:bold r:id="rId66"/>
      <p:boldItalic r:id="rId67"/>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521415D9-36F7-43E2-AB2F-B90AF26B5E84}">
      <p14:sectionLst xmlns:p14="http://schemas.microsoft.com/office/powerpoint/2010/main">
        <p14:section name="Default Section" id="{50F581A5-BE0D-40B2-A54A-C3CCD946D098}">
          <p14:sldIdLst>
            <p14:sldId id="257"/>
            <p14:sldId id="258"/>
            <p14:sldId id="259"/>
            <p14:sldId id="264"/>
            <p14:sldId id="262"/>
            <p14:sldId id="263"/>
            <p14:sldId id="265"/>
            <p14:sldId id="281"/>
            <p14:sldId id="274"/>
            <p14:sldId id="275"/>
            <p14:sldId id="280"/>
            <p14:sldId id="266"/>
            <p14:sldId id="267"/>
            <p14:sldId id="268"/>
            <p14:sldId id="269"/>
            <p14:sldId id="270"/>
            <p14:sldId id="271"/>
            <p14:sldId id="331"/>
            <p14:sldId id="282"/>
            <p14:sldId id="334"/>
            <p14:sldId id="332"/>
            <p14:sldId id="350"/>
            <p14:sldId id="346"/>
            <p14:sldId id="288"/>
            <p14:sldId id="336"/>
            <p14:sldId id="292"/>
            <p14:sldId id="291"/>
            <p14:sldId id="290"/>
            <p14:sldId id="349"/>
            <p14:sldId id="337"/>
            <p14:sldId id="293"/>
            <p14:sldId id="339"/>
            <p14:sldId id="340"/>
            <p14:sldId id="294"/>
            <p14:sldId id="344"/>
            <p14:sldId id="343"/>
            <p14:sldId id="342"/>
            <p14:sldId id="338"/>
            <p14:sldId id="316"/>
            <p14:sldId id="345"/>
            <p14:sldId id="347"/>
            <p14:sldId id="284"/>
            <p14:sldId id="324"/>
            <p14:sldId id="285"/>
            <p14:sldId id="287"/>
            <p14:sldId id="286"/>
            <p14:sldId id="317"/>
            <p14:sldId id="325"/>
            <p14:sldId id="320"/>
            <p14:sldId id="322"/>
            <p14:sldId id="321"/>
            <p14:sldId id="3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5247C-C717-4144-8FBD-43516FA150C1}" v="6" dt="2023-04-19T13:43:45.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37" autoAdjust="0"/>
    <p:restoredTop sz="94660"/>
  </p:normalViewPr>
  <p:slideViewPr>
    <p:cSldViewPr snapToGrid="0">
      <p:cViewPr varScale="1">
        <p:scale>
          <a:sx n="67" d="100"/>
          <a:sy n="67" d="100"/>
        </p:scale>
        <p:origin x="72" y="11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1695247C-C717-4144-8FBD-43516FA150C1}"/>
    <pc:docChg chg="custSel addSld delSld modSld sldOrd modSection">
      <pc:chgData name="Léonie Watson" userId="76600afbe4175ff0" providerId="LiveId" clId="{1695247C-C717-4144-8FBD-43516FA150C1}" dt="2023-04-19T13:44:34.687" v="61"/>
      <pc:docMkLst>
        <pc:docMk/>
      </pc:docMkLst>
      <pc:sldChg chg="del">
        <pc:chgData name="Léonie Watson" userId="76600afbe4175ff0" providerId="LiveId" clId="{1695247C-C717-4144-8FBD-43516FA150C1}" dt="2023-04-13T05:15:35.688" v="0" actId="2696"/>
        <pc:sldMkLst>
          <pc:docMk/>
          <pc:sldMk cId="2048873" sldId="265"/>
        </pc:sldMkLst>
      </pc:sldChg>
      <pc:sldChg chg="add ord">
        <pc:chgData name="Léonie Watson" userId="76600afbe4175ff0" providerId="LiveId" clId="{1695247C-C717-4144-8FBD-43516FA150C1}" dt="2023-04-19T13:44:34.687" v="61"/>
        <pc:sldMkLst>
          <pc:docMk/>
          <pc:sldMk cId="3668097156" sldId="265"/>
        </pc:sldMkLst>
      </pc:sldChg>
      <pc:sldChg chg="modSp mod">
        <pc:chgData name="Léonie Watson" userId="76600afbe4175ff0" providerId="LiveId" clId="{1695247C-C717-4144-8FBD-43516FA150C1}" dt="2023-04-13T05:18:03.235" v="47" actId="20577"/>
        <pc:sldMkLst>
          <pc:docMk/>
          <pc:sldMk cId="4237318543" sldId="270"/>
        </pc:sldMkLst>
        <pc:spChg chg="mod">
          <ac:chgData name="Léonie Watson" userId="76600afbe4175ff0" providerId="LiveId" clId="{1695247C-C717-4144-8FBD-43516FA150C1}" dt="2023-04-13T05:18:03.235" v="47" actId="20577"/>
          <ac:spMkLst>
            <pc:docMk/>
            <pc:sldMk cId="4237318543" sldId="270"/>
            <ac:spMk id="3" creationId="{BAEFA669-4C42-C3C9-D1E2-A76731B5C14C}"/>
          </ac:spMkLst>
        </pc:spChg>
      </pc:sldChg>
      <pc:sldChg chg="modSp mod">
        <pc:chgData name="Léonie Watson" userId="76600afbe4175ff0" providerId="LiveId" clId="{1695247C-C717-4144-8FBD-43516FA150C1}" dt="2023-04-13T05:19:14.995" v="48" actId="20577"/>
        <pc:sldMkLst>
          <pc:docMk/>
          <pc:sldMk cId="1654498369" sldId="288"/>
        </pc:sldMkLst>
        <pc:spChg chg="mod">
          <ac:chgData name="Léonie Watson" userId="76600afbe4175ff0" providerId="LiveId" clId="{1695247C-C717-4144-8FBD-43516FA150C1}" dt="2023-04-13T05:19:14.995" v="48" actId="20577"/>
          <ac:spMkLst>
            <pc:docMk/>
            <pc:sldMk cId="1654498369" sldId="288"/>
            <ac:spMk id="5" creationId="{3ABFE50B-8067-6889-B5B0-46027C16B864}"/>
          </ac:spMkLst>
        </pc:spChg>
      </pc:sldChg>
      <pc:sldChg chg="addSp delSp modSp mod delAnim modAnim">
        <pc:chgData name="Léonie Watson" userId="76600afbe4175ff0" providerId="LiveId" clId="{1695247C-C717-4144-8FBD-43516FA150C1}" dt="2023-04-19T13:43:45.583" v="57"/>
        <pc:sldMkLst>
          <pc:docMk/>
          <pc:sldMk cId="3846569848" sldId="322"/>
        </pc:sldMkLst>
        <pc:picChg chg="add mod">
          <ac:chgData name="Léonie Watson" userId="76600afbe4175ff0" providerId="LiveId" clId="{1695247C-C717-4144-8FBD-43516FA150C1}" dt="2023-04-19T13:43:14.593" v="53" actId="1076"/>
          <ac:picMkLst>
            <pc:docMk/>
            <pc:sldMk cId="3846569848" sldId="322"/>
            <ac:picMk id="3" creationId="{A229B915-8208-3070-BA64-BB5536025DBA}"/>
          </ac:picMkLst>
        </pc:picChg>
        <pc:picChg chg="add mod">
          <ac:chgData name="Léonie Watson" userId="76600afbe4175ff0" providerId="LiveId" clId="{1695247C-C717-4144-8FBD-43516FA150C1}" dt="2023-04-19T13:43:30.488" v="55" actId="1076"/>
          <ac:picMkLst>
            <pc:docMk/>
            <pc:sldMk cId="3846569848" sldId="322"/>
            <ac:picMk id="4" creationId="{A8E8DC91-A13E-38BD-B429-EFF54970D9A1}"/>
          </ac:picMkLst>
        </pc:picChg>
        <pc:picChg chg="del">
          <ac:chgData name="Léonie Watson" userId="76600afbe4175ff0" providerId="LiveId" clId="{1695247C-C717-4144-8FBD-43516FA150C1}" dt="2023-04-19T13:40:39.792" v="50" actId="478"/>
          <ac:picMkLst>
            <pc:docMk/>
            <pc:sldMk cId="3846569848" sldId="322"/>
            <ac:picMk id="6" creationId="{6F11876E-4A00-D432-24BE-0A13318F3448}"/>
          </ac:picMkLst>
        </pc:picChg>
        <pc:picChg chg="del">
          <ac:chgData name="Léonie Watson" userId="76600afbe4175ff0" providerId="LiveId" clId="{1695247C-C717-4144-8FBD-43516FA150C1}" dt="2023-04-19T13:40:36.850" v="49" actId="478"/>
          <ac:picMkLst>
            <pc:docMk/>
            <pc:sldMk cId="3846569848" sldId="322"/>
            <ac:picMk id="7" creationId="{D6F22E47-3CB0-1FDE-278E-A94486803520}"/>
          </ac:picMkLst>
        </pc:picChg>
      </pc:sldChg>
    </pc:docChg>
  </pc:docChgLst>
  <pc:docChgLst>
    <pc:chgData name="Dan Hopkins" userId="167601017ca71407" providerId="LiveId" clId="{E0E067C5-8DF7-4F93-9960-641BD7268978}"/>
    <pc:docChg chg="undo custSel delSld modSld modSection">
      <pc:chgData name="Dan Hopkins" userId="167601017ca71407" providerId="LiveId" clId="{E0E067C5-8DF7-4F93-9960-641BD7268978}" dt="2023-04-11T19:56:40.493" v="974" actId="20577"/>
      <pc:docMkLst>
        <pc:docMk/>
      </pc:docMkLst>
      <pc:sldChg chg="modSp mod">
        <pc:chgData name="Dan Hopkins" userId="167601017ca71407" providerId="LiveId" clId="{E0E067C5-8DF7-4F93-9960-641BD7268978}" dt="2023-04-11T17:30:37.829" v="30" actId="20577"/>
        <pc:sldMkLst>
          <pc:docMk/>
          <pc:sldMk cId="1241124948" sldId="257"/>
        </pc:sldMkLst>
        <pc:spChg chg="mod">
          <ac:chgData name="Dan Hopkins" userId="167601017ca71407" providerId="LiveId" clId="{E0E067C5-8DF7-4F93-9960-641BD7268978}" dt="2023-04-11T17:30:37.829" v="30" actId="20577"/>
          <ac:spMkLst>
            <pc:docMk/>
            <pc:sldMk cId="1241124948" sldId="257"/>
            <ac:spMk id="16" creationId="{3DFEF0CA-DF68-616A-32DC-CE4C1654EB66}"/>
          </ac:spMkLst>
        </pc:spChg>
      </pc:sldChg>
      <pc:sldChg chg="addSp modSp modAnim">
        <pc:chgData name="Dan Hopkins" userId="167601017ca71407" providerId="LiveId" clId="{E0E067C5-8DF7-4F93-9960-641BD7268978}" dt="2023-04-11T17:31:10.411" v="33"/>
        <pc:sldMkLst>
          <pc:docMk/>
          <pc:sldMk cId="599651307" sldId="259"/>
        </pc:sldMkLst>
        <pc:picChg chg="add mod">
          <ac:chgData name="Dan Hopkins" userId="167601017ca71407" providerId="LiveId" clId="{E0E067C5-8DF7-4F93-9960-641BD7268978}" dt="2023-04-11T17:31:03.347" v="31"/>
          <ac:picMkLst>
            <pc:docMk/>
            <pc:sldMk cId="599651307" sldId="259"/>
            <ac:picMk id="3" creationId="{CAB3FBE9-399F-0B11-0DCD-AB8B219E103F}"/>
          </ac:picMkLst>
        </pc:picChg>
      </pc:sldChg>
      <pc:sldChg chg="addSp delSp modSp mod modAnim">
        <pc:chgData name="Dan Hopkins" userId="167601017ca71407" providerId="LiveId" clId="{E0E067C5-8DF7-4F93-9960-641BD7268978}" dt="2023-04-11T17:36:58.700" v="57" actId="14100"/>
        <pc:sldMkLst>
          <pc:docMk/>
          <pc:sldMk cId="1140520116" sldId="262"/>
        </pc:sldMkLst>
        <pc:spChg chg="del">
          <ac:chgData name="Dan Hopkins" userId="167601017ca71407" providerId="LiveId" clId="{E0E067C5-8DF7-4F93-9960-641BD7268978}" dt="2023-04-11T17:32:03.259" v="36"/>
          <ac:spMkLst>
            <pc:docMk/>
            <pc:sldMk cId="1140520116" sldId="262"/>
            <ac:spMk id="3" creationId="{9D43EB8F-259C-F940-A110-2EB92D40BF1E}"/>
          </ac:spMkLst>
        </pc:spChg>
        <pc:picChg chg="add mod">
          <ac:chgData name="Dan Hopkins" userId="167601017ca71407" providerId="LiveId" clId="{E0E067C5-8DF7-4F93-9960-641BD7268978}" dt="2023-04-11T17:36:50.420" v="55" actId="1076"/>
          <ac:picMkLst>
            <pc:docMk/>
            <pc:sldMk cId="1140520116" sldId="262"/>
            <ac:picMk id="4" creationId="{A04660EF-4E99-EDFB-5CE6-C454BB94F0D5}"/>
          </ac:picMkLst>
        </pc:picChg>
        <pc:picChg chg="add mod">
          <ac:chgData name="Dan Hopkins" userId="167601017ca71407" providerId="LiveId" clId="{E0E067C5-8DF7-4F93-9960-641BD7268978}" dt="2023-04-11T17:36:58.700" v="57" actId="14100"/>
          <ac:picMkLst>
            <pc:docMk/>
            <pc:sldMk cId="1140520116" sldId="262"/>
            <ac:picMk id="6" creationId="{FF2CAC8D-0AD9-AABE-2932-FA488C66D47F}"/>
          </ac:picMkLst>
        </pc:picChg>
      </pc:sldChg>
      <pc:sldChg chg="addSp delSp modSp mod modAnim">
        <pc:chgData name="Dan Hopkins" userId="167601017ca71407" providerId="LiveId" clId="{E0E067C5-8DF7-4F93-9960-641BD7268978}" dt="2023-04-11T17:38:53.803" v="72" actId="1076"/>
        <pc:sldMkLst>
          <pc:docMk/>
          <pc:sldMk cId="2742990306" sldId="263"/>
        </pc:sldMkLst>
        <pc:spChg chg="del">
          <ac:chgData name="Dan Hopkins" userId="167601017ca71407" providerId="LiveId" clId="{E0E067C5-8DF7-4F93-9960-641BD7268978}" dt="2023-04-11T17:32:09.970" v="38"/>
          <ac:spMkLst>
            <pc:docMk/>
            <pc:sldMk cId="2742990306" sldId="263"/>
            <ac:spMk id="3" creationId="{9D43EB8F-259C-F940-A110-2EB92D40BF1E}"/>
          </ac:spMkLst>
        </pc:spChg>
        <pc:picChg chg="add mod">
          <ac:chgData name="Dan Hopkins" userId="167601017ca71407" providerId="LiveId" clId="{E0E067C5-8DF7-4F93-9960-641BD7268978}" dt="2023-04-11T17:37:53.874" v="58" actId="1076"/>
          <ac:picMkLst>
            <pc:docMk/>
            <pc:sldMk cId="2742990306" sldId="263"/>
            <ac:picMk id="4" creationId="{AAD978C9-6860-5DD7-8E7A-71B3D1034A12}"/>
          </ac:picMkLst>
        </pc:picChg>
        <pc:picChg chg="add del mod">
          <ac:chgData name="Dan Hopkins" userId="167601017ca71407" providerId="LiveId" clId="{E0E067C5-8DF7-4F93-9960-641BD7268978}" dt="2023-04-11T17:33:30.713" v="41"/>
          <ac:picMkLst>
            <pc:docMk/>
            <pc:sldMk cId="2742990306" sldId="263"/>
            <ac:picMk id="6" creationId="{F92BD04C-4691-2B40-0F44-386BE1792600}"/>
          </ac:picMkLst>
        </pc:picChg>
        <pc:picChg chg="add del mod">
          <ac:chgData name="Dan Hopkins" userId="167601017ca71407" providerId="LiveId" clId="{E0E067C5-8DF7-4F93-9960-641BD7268978}" dt="2023-04-11T17:38:36.481" v="63" actId="478"/>
          <ac:picMkLst>
            <pc:docMk/>
            <pc:sldMk cId="2742990306" sldId="263"/>
            <ac:picMk id="8" creationId="{703EC127-890D-7EFF-45DB-4656DEA18132}"/>
          </ac:picMkLst>
        </pc:picChg>
        <pc:picChg chg="add mod">
          <ac:chgData name="Dan Hopkins" userId="167601017ca71407" providerId="LiveId" clId="{E0E067C5-8DF7-4F93-9960-641BD7268978}" dt="2023-04-11T17:38:53.803" v="72" actId="1076"/>
          <ac:picMkLst>
            <pc:docMk/>
            <pc:sldMk cId="2742990306" sldId="263"/>
            <ac:picMk id="10" creationId="{2FE7D6C5-A275-62B6-D8B6-143A5E7FB7C2}"/>
          </ac:picMkLst>
        </pc:picChg>
      </pc:sldChg>
      <pc:sldChg chg="addSp delSp modSp mod modAnim">
        <pc:chgData name="Dan Hopkins" userId="167601017ca71407" providerId="LiveId" clId="{E0E067C5-8DF7-4F93-9960-641BD7268978}" dt="2023-04-11T19:11:22.320" v="704" actId="1076"/>
        <pc:sldMkLst>
          <pc:docMk/>
          <pc:sldMk cId="1706416805" sldId="264"/>
        </pc:sldMkLst>
        <pc:spChg chg="del">
          <ac:chgData name="Dan Hopkins" userId="167601017ca71407" providerId="LiveId" clId="{E0E067C5-8DF7-4F93-9960-641BD7268978}" dt="2023-04-11T17:31:52.681" v="34"/>
          <ac:spMkLst>
            <pc:docMk/>
            <pc:sldMk cId="1706416805" sldId="264"/>
            <ac:spMk id="3" creationId="{9D43EB8F-259C-F940-A110-2EB92D40BF1E}"/>
          </ac:spMkLst>
        </pc:spChg>
        <pc:picChg chg="add mod">
          <ac:chgData name="Dan Hopkins" userId="167601017ca71407" providerId="LiveId" clId="{E0E067C5-8DF7-4F93-9960-641BD7268978}" dt="2023-04-11T17:33:37.954" v="47" actId="1076"/>
          <ac:picMkLst>
            <pc:docMk/>
            <pc:sldMk cId="1706416805" sldId="264"/>
            <ac:picMk id="4" creationId="{592B7A15-A8C9-F952-2376-C1318B52CD4F}"/>
          </ac:picMkLst>
        </pc:picChg>
        <pc:picChg chg="add del mod">
          <ac:chgData name="Dan Hopkins" userId="167601017ca71407" providerId="LiveId" clId="{E0E067C5-8DF7-4F93-9960-641BD7268978}" dt="2023-04-11T17:35:44.818" v="49" actId="478"/>
          <ac:picMkLst>
            <pc:docMk/>
            <pc:sldMk cId="1706416805" sldId="264"/>
            <ac:picMk id="6" creationId="{4C1260AE-D491-E889-A9E5-D68E5EF1B138}"/>
          </ac:picMkLst>
        </pc:picChg>
        <pc:picChg chg="add mod">
          <ac:chgData name="Dan Hopkins" userId="167601017ca71407" providerId="LiveId" clId="{E0E067C5-8DF7-4F93-9960-641BD7268978}" dt="2023-04-11T19:11:22.320" v="704" actId="1076"/>
          <ac:picMkLst>
            <pc:docMk/>
            <pc:sldMk cId="1706416805" sldId="264"/>
            <ac:picMk id="8" creationId="{F96CFEFF-FDF4-4E5E-F668-61E391A324C0}"/>
          </ac:picMkLst>
        </pc:picChg>
      </pc:sldChg>
      <pc:sldChg chg="addSp delSp modSp modAnim">
        <pc:chgData name="Dan Hopkins" userId="167601017ca71407" providerId="LiveId" clId="{E0E067C5-8DF7-4F93-9960-641BD7268978}" dt="2023-04-11T17:41:30.493" v="78"/>
        <pc:sldMkLst>
          <pc:docMk/>
          <pc:sldMk cId="2048873" sldId="265"/>
        </pc:sldMkLst>
        <pc:spChg chg="del">
          <ac:chgData name="Dan Hopkins" userId="167601017ca71407" providerId="LiveId" clId="{E0E067C5-8DF7-4F93-9960-641BD7268978}" dt="2023-04-11T17:41:00.521" v="73"/>
          <ac:spMkLst>
            <pc:docMk/>
            <pc:sldMk cId="2048873" sldId="265"/>
            <ac:spMk id="3" creationId="{9D43EB8F-259C-F940-A110-2EB92D40BF1E}"/>
          </ac:spMkLst>
        </pc:spChg>
        <pc:picChg chg="add mod">
          <ac:chgData name="Dan Hopkins" userId="167601017ca71407" providerId="LiveId" clId="{E0E067C5-8DF7-4F93-9960-641BD7268978}" dt="2023-04-11T17:41:02.835" v="76" actId="1076"/>
          <ac:picMkLst>
            <pc:docMk/>
            <pc:sldMk cId="2048873" sldId="265"/>
            <ac:picMk id="5" creationId="{36771D04-9DB6-D2D7-5857-BB2DAAE086AD}"/>
          </ac:picMkLst>
        </pc:picChg>
        <pc:picChg chg="add mod">
          <ac:chgData name="Dan Hopkins" userId="167601017ca71407" providerId="LiveId" clId="{E0E067C5-8DF7-4F93-9960-641BD7268978}" dt="2023-04-11T17:41:25.570" v="77"/>
          <ac:picMkLst>
            <pc:docMk/>
            <pc:sldMk cId="2048873" sldId="265"/>
            <ac:picMk id="6" creationId="{70BF0203-5FB4-3291-C34C-2FD6DB8D3830}"/>
          </ac:picMkLst>
        </pc:picChg>
      </pc:sldChg>
      <pc:sldChg chg="addSp modSp modAnim">
        <pc:chgData name="Dan Hopkins" userId="167601017ca71407" providerId="LiveId" clId="{E0E067C5-8DF7-4F93-9960-641BD7268978}" dt="2023-04-11T17:55:39.622" v="140" actId="14100"/>
        <pc:sldMkLst>
          <pc:docMk/>
          <pc:sldMk cId="3314155705" sldId="266"/>
        </pc:sldMkLst>
        <pc:spChg chg="mod">
          <ac:chgData name="Dan Hopkins" userId="167601017ca71407" providerId="LiveId" clId="{E0E067C5-8DF7-4F93-9960-641BD7268978}" dt="2023-04-11T17:55:39.622" v="140" actId="14100"/>
          <ac:spMkLst>
            <pc:docMk/>
            <pc:sldMk cId="3314155705" sldId="266"/>
            <ac:spMk id="4" creationId="{0B7661A7-E280-1642-83FE-AD68414F7787}"/>
          </ac:spMkLst>
        </pc:spChg>
        <pc:picChg chg="add mod">
          <ac:chgData name="Dan Hopkins" userId="167601017ca71407" providerId="LiveId" clId="{E0E067C5-8DF7-4F93-9960-641BD7268978}" dt="2023-04-11T17:55:03.783" v="137"/>
          <ac:picMkLst>
            <pc:docMk/>
            <pc:sldMk cId="3314155705" sldId="266"/>
            <ac:picMk id="3" creationId="{90E5680B-3C0A-DF43-3DC5-6B4699DF753D}"/>
          </ac:picMkLst>
        </pc:picChg>
      </pc:sldChg>
      <pc:sldChg chg="addSp modSp mod modAnim">
        <pc:chgData name="Dan Hopkins" userId="167601017ca71407" providerId="LiveId" clId="{E0E067C5-8DF7-4F93-9960-641BD7268978}" dt="2023-04-11T17:56:23.265" v="147"/>
        <pc:sldMkLst>
          <pc:docMk/>
          <pc:sldMk cId="3666871779" sldId="267"/>
        </pc:sldMkLst>
        <pc:spChg chg="mod">
          <ac:chgData name="Dan Hopkins" userId="167601017ca71407" providerId="LiveId" clId="{E0E067C5-8DF7-4F93-9960-641BD7268978}" dt="2023-04-11T17:56:05.563" v="144" actId="20577"/>
          <ac:spMkLst>
            <pc:docMk/>
            <pc:sldMk cId="3666871779" sldId="267"/>
            <ac:spMk id="4" creationId="{85B3683C-9FE4-2381-0AD0-5BFEC0CEB7E5}"/>
          </ac:spMkLst>
        </pc:spChg>
        <pc:picChg chg="add mod">
          <ac:chgData name="Dan Hopkins" userId="167601017ca71407" providerId="LiveId" clId="{E0E067C5-8DF7-4F93-9960-641BD7268978}" dt="2023-04-11T17:56:20.504" v="145"/>
          <ac:picMkLst>
            <pc:docMk/>
            <pc:sldMk cId="3666871779" sldId="267"/>
            <ac:picMk id="3" creationId="{E2F3E0CD-8FCF-FA74-6F0B-5913C2A17C57}"/>
          </ac:picMkLst>
        </pc:picChg>
      </pc:sldChg>
      <pc:sldChg chg="addSp modSp mod modAnim">
        <pc:chgData name="Dan Hopkins" userId="167601017ca71407" providerId="LiveId" clId="{E0E067C5-8DF7-4F93-9960-641BD7268978}" dt="2023-04-11T17:56:52.057" v="154"/>
        <pc:sldMkLst>
          <pc:docMk/>
          <pc:sldMk cId="2659340080" sldId="268"/>
        </pc:sldMkLst>
        <pc:spChg chg="mod">
          <ac:chgData name="Dan Hopkins" userId="167601017ca71407" providerId="LiveId" clId="{E0E067C5-8DF7-4F93-9960-641BD7268978}" dt="2023-04-11T17:56:36.519" v="151" actId="20577"/>
          <ac:spMkLst>
            <pc:docMk/>
            <pc:sldMk cId="2659340080" sldId="268"/>
            <ac:spMk id="5" creationId="{02C3DFEE-BE43-D48E-A620-CD098763CCF1}"/>
          </ac:spMkLst>
        </pc:spChg>
        <pc:picChg chg="add mod">
          <ac:chgData name="Dan Hopkins" userId="167601017ca71407" providerId="LiveId" clId="{E0E067C5-8DF7-4F93-9960-641BD7268978}" dt="2023-04-11T17:56:49.658" v="152"/>
          <ac:picMkLst>
            <pc:docMk/>
            <pc:sldMk cId="2659340080" sldId="268"/>
            <ac:picMk id="3" creationId="{443F5A94-DB49-866C-3D5C-CDFED09618CC}"/>
          </ac:picMkLst>
        </pc:picChg>
      </pc:sldChg>
      <pc:sldChg chg="addSp delSp modSp mod delAnim modAnim">
        <pc:chgData name="Dan Hopkins" userId="167601017ca71407" providerId="LiveId" clId="{E0E067C5-8DF7-4F93-9960-641BD7268978}" dt="2023-04-11T19:45:49.859" v="929"/>
        <pc:sldMkLst>
          <pc:docMk/>
          <pc:sldMk cId="873508705" sldId="269"/>
        </pc:sldMkLst>
        <pc:spChg chg="mod">
          <ac:chgData name="Dan Hopkins" userId="167601017ca71407" providerId="LiveId" clId="{E0E067C5-8DF7-4F93-9960-641BD7268978}" dt="2023-04-11T17:56:57.553" v="156" actId="20577"/>
          <ac:spMkLst>
            <pc:docMk/>
            <pc:sldMk cId="873508705" sldId="269"/>
            <ac:spMk id="4" creationId="{EA9DE31C-E587-5871-0060-218ED57A05CC}"/>
          </ac:spMkLst>
        </pc:spChg>
        <pc:picChg chg="add del mod">
          <ac:chgData name="Dan Hopkins" userId="167601017ca71407" providerId="LiveId" clId="{E0E067C5-8DF7-4F93-9960-641BD7268978}" dt="2023-04-11T19:45:27.247" v="926" actId="478"/>
          <ac:picMkLst>
            <pc:docMk/>
            <pc:sldMk cId="873508705" sldId="269"/>
            <ac:picMk id="3" creationId="{DD46AB43-34E8-A8F4-CA0A-EAEE887761FA}"/>
          </ac:picMkLst>
        </pc:picChg>
        <pc:picChg chg="add mod">
          <ac:chgData name="Dan Hopkins" userId="167601017ca71407" providerId="LiveId" clId="{E0E067C5-8DF7-4F93-9960-641BD7268978}" dt="2023-04-11T19:45:37.035" v="927"/>
          <ac:picMkLst>
            <pc:docMk/>
            <pc:sldMk cId="873508705" sldId="269"/>
            <ac:picMk id="5" creationId="{2395766B-F2B2-39DD-41E2-73F5E08FC9C0}"/>
          </ac:picMkLst>
        </pc:picChg>
      </pc:sldChg>
      <pc:sldChg chg="addSp delSp modSp mod delAnim modAnim">
        <pc:chgData name="Dan Hopkins" userId="167601017ca71407" providerId="LiveId" clId="{E0E067C5-8DF7-4F93-9960-641BD7268978}" dt="2023-04-11T19:53:25.490" v="932" actId="478"/>
        <pc:sldMkLst>
          <pc:docMk/>
          <pc:sldMk cId="4237318543" sldId="270"/>
        </pc:sldMkLst>
        <pc:spChg chg="mod">
          <ac:chgData name="Dan Hopkins" userId="167601017ca71407" providerId="LiveId" clId="{E0E067C5-8DF7-4F93-9960-641BD7268978}" dt="2023-04-11T17:57:14.136" v="163" actId="20577"/>
          <ac:spMkLst>
            <pc:docMk/>
            <pc:sldMk cId="4237318543" sldId="270"/>
            <ac:spMk id="3" creationId="{BAEFA669-4C42-C3C9-D1E2-A76731B5C14C}"/>
          </ac:spMkLst>
        </pc:spChg>
        <pc:picChg chg="add mod">
          <ac:chgData name="Dan Hopkins" userId="167601017ca71407" providerId="LiveId" clId="{E0E067C5-8DF7-4F93-9960-641BD7268978}" dt="2023-04-11T17:57:27.771" v="164"/>
          <ac:picMkLst>
            <pc:docMk/>
            <pc:sldMk cId="4237318543" sldId="270"/>
            <ac:picMk id="4" creationId="{9B55F365-829C-4260-E71C-68F8DC78B211}"/>
          </ac:picMkLst>
        </pc:picChg>
        <pc:picChg chg="add del mod">
          <ac:chgData name="Dan Hopkins" userId="167601017ca71407" providerId="LiveId" clId="{E0E067C5-8DF7-4F93-9960-641BD7268978}" dt="2023-04-11T19:53:25.490" v="932" actId="478"/>
          <ac:picMkLst>
            <pc:docMk/>
            <pc:sldMk cId="4237318543" sldId="270"/>
            <ac:picMk id="5" creationId="{4C30E661-5AE6-9D7F-F73E-9530E1D810B9}"/>
          </ac:picMkLst>
        </pc:picChg>
        <pc:picChg chg="add del mod">
          <ac:chgData name="Dan Hopkins" userId="167601017ca71407" providerId="LiveId" clId="{E0E067C5-8DF7-4F93-9960-641BD7268978}" dt="2023-04-11T19:53:25.490" v="932" actId="478"/>
          <ac:picMkLst>
            <pc:docMk/>
            <pc:sldMk cId="4237318543" sldId="270"/>
            <ac:picMk id="6" creationId="{D83CAC8E-8FF4-CB7D-053B-F142DD78251E}"/>
          </ac:picMkLst>
        </pc:picChg>
        <pc:picChg chg="add del mod">
          <ac:chgData name="Dan Hopkins" userId="167601017ca71407" providerId="LiveId" clId="{E0E067C5-8DF7-4F93-9960-641BD7268978}" dt="2023-04-11T19:53:25.490" v="932" actId="478"/>
          <ac:picMkLst>
            <pc:docMk/>
            <pc:sldMk cId="4237318543" sldId="270"/>
            <ac:picMk id="7" creationId="{9EE95A64-4C07-1215-AB40-04CC147E42D0}"/>
          </ac:picMkLst>
        </pc:picChg>
      </pc:sldChg>
      <pc:sldChg chg="addSp modSp mod modAnim">
        <pc:chgData name="Dan Hopkins" userId="167601017ca71407" providerId="LiveId" clId="{E0E067C5-8DF7-4F93-9960-641BD7268978}" dt="2023-04-11T17:58:28.933" v="180"/>
        <pc:sldMkLst>
          <pc:docMk/>
          <pc:sldMk cId="3662839163" sldId="271"/>
        </pc:sldMkLst>
        <pc:spChg chg="mod">
          <ac:chgData name="Dan Hopkins" userId="167601017ca71407" providerId="LiveId" clId="{E0E067C5-8DF7-4F93-9960-641BD7268978}" dt="2023-04-11T17:58:06.472" v="178" actId="20577"/>
          <ac:spMkLst>
            <pc:docMk/>
            <pc:sldMk cId="3662839163" sldId="271"/>
            <ac:spMk id="4" creationId="{6447C5BC-C1F7-D11B-BEF9-EAF297FC6144}"/>
          </ac:spMkLst>
        </pc:spChg>
        <pc:picChg chg="add mod">
          <ac:chgData name="Dan Hopkins" userId="167601017ca71407" providerId="LiveId" clId="{E0E067C5-8DF7-4F93-9960-641BD7268978}" dt="2023-04-11T17:58:23.270" v="179"/>
          <ac:picMkLst>
            <pc:docMk/>
            <pc:sldMk cId="3662839163" sldId="271"/>
            <ac:picMk id="3" creationId="{6896EBA0-72AC-1A15-57FA-36258BF904B9}"/>
          </ac:picMkLst>
        </pc:picChg>
      </pc:sldChg>
      <pc:sldChg chg="addSp delSp modSp mod">
        <pc:chgData name="Dan Hopkins" userId="167601017ca71407" providerId="LiveId" clId="{E0E067C5-8DF7-4F93-9960-641BD7268978}" dt="2023-04-11T19:11:41.428" v="705" actId="1076"/>
        <pc:sldMkLst>
          <pc:docMk/>
          <pc:sldMk cId="3882907113" sldId="274"/>
        </pc:sldMkLst>
        <pc:spChg chg="add del mod">
          <ac:chgData name="Dan Hopkins" userId="167601017ca71407" providerId="LiveId" clId="{E0E067C5-8DF7-4F93-9960-641BD7268978}" dt="2023-04-11T17:50:43.343" v="99" actId="931"/>
          <ac:spMkLst>
            <pc:docMk/>
            <pc:sldMk cId="3882907113" sldId="274"/>
            <ac:spMk id="4" creationId="{F375C0BE-8C70-EC56-77B7-278379765911}"/>
          </ac:spMkLst>
        </pc:spChg>
        <pc:spChg chg="mod">
          <ac:chgData name="Dan Hopkins" userId="167601017ca71407" providerId="LiveId" clId="{E0E067C5-8DF7-4F93-9960-641BD7268978}" dt="2023-04-11T17:42:07.465" v="88" actId="21"/>
          <ac:spMkLst>
            <pc:docMk/>
            <pc:sldMk cId="3882907113" sldId="274"/>
            <ac:spMk id="5" creationId="{354337ED-EE52-0E8C-DF30-0CD87EF3A08C}"/>
          </ac:spMkLst>
        </pc:spChg>
        <pc:spChg chg="add del">
          <ac:chgData name="Dan Hopkins" userId="167601017ca71407" providerId="LiveId" clId="{E0E067C5-8DF7-4F93-9960-641BD7268978}" dt="2023-04-11T17:51:04.779" v="102" actId="931"/>
          <ac:spMkLst>
            <pc:docMk/>
            <pc:sldMk cId="3882907113" sldId="274"/>
            <ac:spMk id="6" creationId="{112B522B-B6A8-E6BF-891D-548C6E1CFF3F}"/>
          </ac:spMkLst>
        </pc:spChg>
        <pc:spChg chg="add del mod">
          <ac:chgData name="Dan Hopkins" userId="167601017ca71407" providerId="LiveId" clId="{E0E067C5-8DF7-4F93-9960-641BD7268978}" dt="2023-04-11T17:50:25.119" v="95" actId="478"/>
          <ac:spMkLst>
            <pc:docMk/>
            <pc:sldMk cId="3882907113" sldId="274"/>
            <ac:spMk id="12" creationId="{7506B787-0417-001F-153A-E01CAA8422AC}"/>
          </ac:spMkLst>
        </pc:spChg>
        <pc:spChg chg="add del mod">
          <ac:chgData name="Dan Hopkins" userId="167601017ca71407" providerId="LiveId" clId="{E0E067C5-8DF7-4F93-9960-641BD7268978}" dt="2023-04-11T17:51:56.388" v="107" actId="931"/>
          <ac:spMkLst>
            <pc:docMk/>
            <pc:sldMk cId="3882907113" sldId="274"/>
            <ac:spMk id="17" creationId="{DC139BBD-10D3-D831-14EB-0B784AE5B6D0}"/>
          </ac:spMkLst>
        </pc:spChg>
        <pc:picChg chg="add del mod">
          <ac:chgData name="Dan Hopkins" userId="167601017ca71407" providerId="LiveId" clId="{E0E067C5-8DF7-4F93-9960-641BD7268978}" dt="2023-04-11T17:50:26.378" v="98" actId="931"/>
          <ac:picMkLst>
            <pc:docMk/>
            <pc:sldMk cId="3882907113" sldId="274"/>
            <ac:picMk id="9" creationId="{5628595F-55AE-2C59-1A47-A5458570DED7}"/>
          </ac:picMkLst>
        </pc:picChg>
        <pc:picChg chg="add del mod">
          <ac:chgData name="Dan Hopkins" userId="167601017ca71407" providerId="LiveId" clId="{E0E067C5-8DF7-4F93-9960-641BD7268978}" dt="2023-04-11T17:50:25.461" v="96" actId="931"/>
          <ac:picMkLst>
            <pc:docMk/>
            <pc:sldMk cId="3882907113" sldId="274"/>
            <ac:picMk id="11" creationId="{09306C75-B093-27F5-B14E-6D72B4C99753}"/>
          </ac:picMkLst>
        </pc:picChg>
        <pc:picChg chg="add del mod">
          <ac:chgData name="Dan Hopkins" userId="167601017ca71407" providerId="LiveId" clId="{E0E067C5-8DF7-4F93-9960-641BD7268978}" dt="2023-04-11T17:51:39.077" v="106" actId="478"/>
          <ac:picMkLst>
            <pc:docMk/>
            <pc:sldMk cId="3882907113" sldId="274"/>
            <ac:picMk id="14" creationId="{65109CE2-5409-5326-B121-80C492C070D5}"/>
          </ac:picMkLst>
        </pc:picChg>
        <pc:picChg chg="add mod">
          <ac:chgData name="Dan Hopkins" userId="167601017ca71407" providerId="LiveId" clId="{E0E067C5-8DF7-4F93-9960-641BD7268978}" dt="2023-04-11T17:53:27.659" v="124" actId="14100"/>
          <ac:picMkLst>
            <pc:docMk/>
            <pc:sldMk cId="3882907113" sldId="274"/>
            <ac:picMk id="16" creationId="{50733F9F-C617-E809-2679-AA9AF361B5E3}"/>
          </ac:picMkLst>
        </pc:picChg>
        <pc:picChg chg="add mod">
          <ac:chgData name="Dan Hopkins" userId="167601017ca71407" providerId="LiveId" clId="{E0E067C5-8DF7-4F93-9960-641BD7268978}" dt="2023-04-11T19:11:41.428" v="705" actId="1076"/>
          <ac:picMkLst>
            <pc:docMk/>
            <pc:sldMk cId="3882907113" sldId="274"/>
            <ac:picMk id="19" creationId="{12ADE7E9-C1A3-DC3A-E729-955ECE2D858E}"/>
          </ac:picMkLst>
        </pc:picChg>
      </pc:sldChg>
      <pc:sldChg chg="addSp delSp modSp">
        <pc:chgData name="Dan Hopkins" userId="167601017ca71407" providerId="LiveId" clId="{E0E067C5-8DF7-4F93-9960-641BD7268978}" dt="2023-04-11T19:11:45.405" v="706" actId="1076"/>
        <pc:sldMkLst>
          <pc:docMk/>
          <pc:sldMk cId="3611191950" sldId="275"/>
        </pc:sldMkLst>
        <pc:spChg chg="del">
          <ac:chgData name="Dan Hopkins" userId="167601017ca71407" providerId="LiveId" clId="{E0E067C5-8DF7-4F93-9960-641BD7268978}" dt="2023-04-11T17:52:19.677" v="112" actId="931"/>
          <ac:spMkLst>
            <pc:docMk/>
            <pc:sldMk cId="3611191950" sldId="275"/>
            <ac:spMk id="4" creationId="{6A97FF90-A7DA-17D7-5400-B8535558E0D5}"/>
          </ac:spMkLst>
        </pc:spChg>
        <pc:spChg chg="del">
          <ac:chgData name="Dan Hopkins" userId="167601017ca71407" providerId="LiveId" clId="{E0E067C5-8DF7-4F93-9960-641BD7268978}" dt="2023-04-11T17:52:47.485" v="116" actId="931"/>
          <ac:spMkLst>
            <pc:docMk/>
            <pc:sldMk cId="3611191950" sldId="275"/>
            <ac:spMk id="6" creationId="{EC16C82E-9C1F-06BC-3703-B784DBF20E9D}"/>
          </ac:spMkLst>
        </pc:spChg>
        <pc:spChg chg="add del mod">
          <ac:chgData name="Dan Hopkins" userId="167601017ca71407" providerId="LiveId" clId="{E0E067C5-8DF7-4F93-9960-641BD7268978}" dt="2023-04-11T17:53:09.967" v="119" actId="931"/>
          <ac:spMkLst>
            <pc:docMk/>
            <pc:sldMk cId="3611191950" sldId="275"/>
            <ac:spMk id="12" creationId="{84503319-ADCD-447B-3DD5-AFF7B18114AC}"/>
          </ac:spMkLst>
        </pc:spChg>
        <pc:picChg chg="add mod">
          <ac:chgData name="Dan Hopkins" userId="167601017ca71407" providerId="LiveId" clId="{E0E067C5-8DF7-4F93-9960-641BD7268978}" dt="2023-04-11T17:53:49.741" v="130" actId="1038"/>
          <ac:picMkLst>
            <pc:docMk/>
            <pc:sldMk cId="3611191950" sldId="275"/>
            <ac:picMk id="7" creationId="{E90B8FD9-E40E-9A48-7CD5-0B08A8AB6632}"/>
          </ac:picMkLst>
        </pc:picChg>
        <pc:picChg chg="add del mod">
          <ac:chgData name="Dan Hopkins" userId="167601017ca71407" providerId="LiveId" clId="{E0E067C5-8DF7-4F93-9960-641BD7268978}" dt="2023-04-11T17:52:57.057" v="118" actId="478"/>
          <ac:picMkLst>
            <pc:docMk/>
            <pc:sldMk cId="3611191950" sldId="275"/>
            <ac:picMk id="9" creationId="{F10FA257-0B90-8019-111C-D8DFD0B82C81}"/>
          </ac:picMkLst>
        </pc:picChg>
        <pc:picChg chg="add del mod">
          <ac:chgData name="Dan Hopkins" userId="167601017ca71407" providerId="LiveId" clId="{E0E067C5-8DF7-4F93-9960-641BD7268978}" dt="2023-04-11T17:52:57.057" v="118" actId="478"/>
          <ac:picMkLst>
            <pc:docMk/>
            <pc:sldMk cId="3611191950" sldId="275"/>
            <ac:picMk id="11" creationId="{1057F049-061E-206F-2589-4818FCA6D351}"/>
          </ac:picMkLst>
        </pc:picChg>
        <pc:picChg chg="add mod">
          <ac:chgData name="Dan Hopkins" userId="167601017ca71407" providerId="LiveId" clId="{E0E067C5-8DF7-4F93-9960-641BD7268978}" dt="2023-04-11T19:11:45.405" v="706" actId="1076"/>
          <ac:picMkLst>
            <pc:docMk/>
            <pc:sldMk cId="3611191950" sldId="275"/>
            <ac:picMk id="14" creationId="{CC2DE7F0-F533-16A4-6C5F-D06D2DC1BAD9}"/>
          </ac:picMkLst>
        </pc:picChg>
      </pc:sldChg>
      <pc:sldChg chg="addSp delSp modSp mod modClrScheme chgLayout">
        <pc:chgData name="Dan Hopkins" userId="167601017ca71407" providerId="LiveId" clId="{E0E067C5-8DF7-4F93-9960-641BD7268978}" dt="2023-04-11T18:56:17.582" v="611" actId="20577"/>
        <pc:sldMkLst>
          <pc:docMk/>
          <pc:sldMk cId="714837150" sldId="284"/>
        </pc:sldMkLst>
        <pc:spChg chg="add mod ord">
          <ac:chgData name="Dan Hopkins" userId="167601017ca71407" providerId="LiveId" clId="{E0E067C5-8DF7-4F93-9960-641BD7268978}" dt="2023-04-11T18:52:29.064" v="552"/>
          <ac:spMkLst>
            <pc:docMk/>
            <pc:sldMk cId="714837150" sldId="284"/>
            <ac:spMk id="2" creationId="{B3253194-59E0-0D15-2675-71FE2471DD45}"/>
          </ac:spMkLst>
        </pc:spChg>
        <pc:spChg chg="mod ord">
          <ac:chgData name="Dan Hopkins" userId="167601017ca71407" providerId="LiveId" clId="{E0E067C5-8DF7-4F93-9960-641BD7268978}" dt="2023-04-11T18:51:26.596" v="548" actId="700"/>
          <ac:spMkLst>
            <pc:docMk/>
            <pc:sldMk cId="714837150" sldId="284"/>
            <ac:spMk id="3" creationId="{C38B74AD-C642-DB14-8A34-60C7172A1834}"/>
          </ac:spMkLst>
        </pc:spChg>
        <pc:spChg chg="add mod ord">
          <ac:chgData name="Dan Hopkins" userId="167601017ca71407" providerId="LiveId" clId="{E0E067C5-8DF7-4F93-9960-641BD7268978}" dt="2023-04-11T18:56:17.582" v="611" actId="20577"/>
          <ac:spMkLst>
            <pc:docMk/>
            <pc:sldMk cId="714837150" sldId="284"/>
            <ac:spMk id="4" creationId="{B7873B87-97B2-13F2-AA55-2D555ADC4EB2}"/>
          </ac:spMkLst>
        </pc:spChg>
        <pc:spChg chg="del mod">
          <ac:chgData name="Dan Hopkins" userId="167601017ca71407" providerId="LiveId" clId="{E0E067C5-8DF7-4F93-9960-641BD7268978}" dt="2023-04-11T18:50:40.810" v="545"/>
          <ac:spMkLst>
            <pc:docMk/>
            <pc:sldMk cId="714837150" sldId="284"/>
            <ac:spMk id="7" creationId="{26D14D0D-EF1B-D7F2-7E23-350B3423E3F2}"/>
          </ac:spMkLst>
        </pc:spChg>
      </pc:sldChg>
      <pc:sldChg chg="addSp delSp modSp mod">
        <pc:chgData name="Dan Hopkins" userId="167601017ca71407" providerId="LiveId" clId="{E0E067C5-8DF7-4F93-9960-641BD7268978}" dt="2023-04-11T18:56:27.170" v="621" actId="20577"/>
        <pc:sldMkLst>
          <pc:docMk/>
          <pc:sldMk cId="4221094740" sldId="285"/>
        </pc:sldMkLst>
        <pc:spChg chg="add del">
          <ac:chgData name="Dan Hopkins" userId="167601017ca71407" providerId="LiveId" clId="{E0E067C5-8DF7-4F93-9960-641BD7268978}" dt="2023-04-11T18:53:00.191" v="557" actId="21"/>
          <ac:spMkLst>
            <pc:docMk/>
            <pc:sldMk cId="4221094740" sldId="285"/>
            <ac:spMk id="2" creationId="{BF5216FA-2082-FDAB-B717-47037BB2D45E}"/>
          </ac:spMkLst>
        </pc:spChg>
        <pc:spChg chg="add del mod">
          <ac:chgData name="Dan Hopkins" userId="167601017ca71407" providerId="LiveId" clId="{E0E067C5-8DF7-4F93-9960-641BD7268978}" dt="2023-04-11T18:53:00.191" v="557" actId="21"/>
          <ac:spMkLst>
            <pc:docMk/>
            <pc:sldMk cId="4221094740" sldId="285"/>
            <ac:spMk id="3" creationId="{37B02D2E-2AF3-9876-7573-A772A702A577}"/>
          </ac:spMkLst>
        </pc:spChg>
        <pc:spChg chg="add del mod">
          <ac:chgData name="Dan Hopkins" userId="167601017ca71407" providerId="LiveId" clId="{E0E067C5-8DF7-4F93-9960-641BD7268978}" dt="2023-04-11T18:53:02.054" v="558" actId="21"/>
          <ac:spMkLst>
            <pc:docMk/>
            <pc:sldMk cId="4221094740" sldId="285"/>
            <ac:spMk id="4" creationId="{EBD76734-A5E9-1A15-3F66-EF3117FD34D5}"/>
          </ac:spMkLst>
        </pc:spChg>
        <pc:spChg chg="add del mod">
          <ac:chgData name="Dan Hopkins" userId="167601017ca71407" providerId="LiveId" clId="{E0E067C5-8DF7-4F93-9960-641BD7268978}" dt="2023-04-11T18:56:27.170" v="621" actId="20577"/>
          <ac:spMkLst>
            <pc:docMk/>
            <pc:sldMk cId="4221094740" sldId="285"/>
            <ac:spMk id="5" creationId="{DE545FF0-DC41-9359-004A-BD23661F0C5D}"/>
          </ac:spMkLst>
        </pc:spChg>
        <pc:spChg chg="add del mod">
          <ac:chgData name="Dan Hopkins" userId="167601017ca71407" providerId="LiveId" clId="{E0E067C5-8DF7-4F93-9960-641BD7268978}" dt="2023-04-11T18:53:00.191" v="557" actId="21"/>
          <ac:spMkLst>
            <pc:docMk/>
            <pc:sldMk cId="4221094740" sldId="285"/>
            <ac:spMk id="6" creationId="{7AB9101F-E9DE-BA84-B37A-031EC3EC818F}"/>
          </ac:spMkLst>
        </pc:spChg>
      </pc:sldChg>
      <pc:sldChg chg="modSp mod">
        <pc:chgData name="Dan Hopkins" userId="167601017ca71407" providerId="LiveId" clId="{E0E067C5-8DF7-4F93-9960-641BD7268978}" dt="2023-04-11T18:54:29.377" v="590" actId="20577"/>
        <pc:sldMkLst>
          <pc:docMk/>
          <pc:sldMk cId="648485151" sldId="286"/>
        </pc:sldMkLst>
        <pc:spChg chg="mod">
          <ac:chgData name="Dan Hopkins" userId="167601017ca71407" providerId="LiveId" clId="{E0E067C5-8DF7-4F93-9960-641BD7268978}" dt="2023-04-11T18:53:57.759" v="580" actId="21"/>
          <ac:spMkLst>
            <pc:docMk/>
            <pc:sldMk cId="648485151" sldId="286"/>
            <ac:spMk id="4" creationId="{603128D6-C881-170A-9C93-69A2B29DD14A}"/>
          </ac:spMkLst>
        </pc:spChg>
        <pc:spChg chg="mod">
          <ac:chgData name="Dan Hopkins" userId="167601017ca71407" providerId="LiveId" clId="{E0E067C5-8DF7-4F93-9960-641BD7268978}" dt="2023-04-11T18:54:29.377" v="590" actId="20577"/>
          <ac:spMkLst>
            <pc:docMk/>
            <pc:sldMk cId="648485151" sldId="286"/>
            <ac:spMk id="5" creationId="{EE80815F-D044-E8D1-8022-277FC7401623}"/>
          </ac:spMkLst>
        </pc:spChg>
      </pc:sldChg>
      <pc:sldChg chg="modSp mod">
        <pc:chgData name="Dan Hopkins" userId="167601017ca71407" providerId="LiveId" clId="{E0E067C5-8DF7-4F93-9960-641BD7268978}" dt="2023-04-11T18:55:59.735" v="609" actId="20577"/>
        <pc:sldMkLst>
          <pc:docMk/>
          <pc:sldMk cId="1143376584" sldId="287"/>
        </pc:sldMkLst>
        <pc:spChg chg="mod">
          <ac:chgData name="Dan Hopkins" userId="167601017ca71407" providerId="LiveId" clId="{E0E067C5-8DF7-4F93-9960-641BD7268978}" dt="2023-04-11T18:53:40.321" v="571" actId="21"/>
          <ac:spMkLst>
            <pc:docMk/>
            <pc:sldMk cId="1143376584" sldId="287"/>
            <ac:spMk id="4" creationId="{3A076D3E-6EFD-0D03-EA87-1226EC9710A9}"/>
          </ac:spMkLst>
        </pc:spChg>
        <pc:spChg chg="mod">
          <ac:chgData name="Dan Hopkins" userId="167601017ca71407" providerId="LiveId" clId="{E0E067C5-8DF7-4F93-9960-641BD7268978}" dt="2023-04-11T18:55:59.735" v="609" actId="20577"/>
          <ac:spMkLst>
            <pc:docMk/>
            <pc:sldMk cId="1143376584" sldId="287"/>
            <ac:spMk id="5" creationId="{4CE92AFB-C351-865A-532D-1A235F0126A2}"/>
          </ac:spMkLst>
        </pc:spChg>
      </pc:sldChg>
      <pc:sldChg chg="addSp delSp modSp mod modAnim">
        <pc:chgData name="Dan Hopkins" userId="167601017ca71407" providerId="LiveId" clId="{E0E067C5-8DF7-4F93-9960-641BD7268978}" dt="2023-04-11T18:07:36.901" v="259"/>
        <pc:sldMkLst>
          <pc:docMk/>
          <pc:sldMk cId="1654498369" sldId="288"/>
        </pc:sldMkLst>
        <pc:spChg chg="del mod">
          <ac:chgData name="Dan Hopkins" userId="167601017ca71407" providerId="LiveId" clId="{E0E067C5-8DF7-4F93-9960-641BD7268978}" dt="2023-04-11T18:07:27.336" v="255"/>
          <ac:spMkLst>
            <pc:docMk/>
            <pc:sldMk cId="1654498369" sldId="288"/>
            <ac:spMk id="4" creationId="{B979800C-F7D9-60A3-1C2C-891A7547E1A9}"/>
          </ac:spMkLst>
        </pc:spChg>
        <pc:spChg chg="mod">
          <ac:chgData name="Dan Hopkins" userId="167601017ca71407" providerId="LiveId" clId="{E0E067C5-8DF7-4F93-9960-641BD7268978}" dt="2023-04-11T18:05:06.684" v="211" actId="20577"/>
          <ac:spMkLst>
            <pc:docMk/>
            <pc:sldMk cId="1654498369" sldId="288"/>
            <ac:spMk id="5" creationId="{3ABFE50B-8067-6889-B5B0-46027C16B864}"/>
          </ac:spMkLst>
        </pc:spChg>
        <pc:picChg chg="add mod">
          <ac:chgData name="Dan Hopkins" userId="167601017ca71407" providerId="LiveId" clId="{E0E067C5-8DF7-4F93-9960-641BD7268978}" dt="2023-04-11T18:07:27.336" v="255"/>
          <ac:picMkLst>
            <pc:docMk/>
            <pc:sldMk cId="1654498369" sldId="288"/>
            <ac:picMk id="3" creationId="{0903240E-F1D3-4F57-6166-94661956C873}"/>
          </ac:picMkLst>
        </pc:picChg>
        <pc:picChg chg="add mod">
          <ac:chgData name="Dan Hopkins" userId="167601017ca71407" providerId="LiveId" clId="{E0E067C5-8DF7-4F93-9960-641BD7268978}" dt="2023-04-11T18:07:35.717" v="258" actId="1076"/>
          <ac:picMkLst>
            <pc:docMk/>
            <pc:sldMk cId="1654498369" sldId="288"/>
            <ac:picMk id="6" creationId="{63968BEE-C916-8033-6D4F-037CFF9AE39B}"/>
          </ac:picMkLst>
        </pc:picChg>
      </pc:sldChg>
      <pc:sldChg chg="modSp mod">
        <pc:chgData name="Dan Hopkins" userId="167601017ca71407" providerId="LiveId" clId="{E0E067C5-8DF7-4F93-9960-641BD7268978}" dt="2023-04-11T19:32:44.927" v="925" actId="20577"/>
        <pc:sldMkLst>
          <pc:docMk/>
          <pc:sldMk cId="3200626995" sldId="290"/>
        </pc:sldMkLst>
        <pc:spChg chg="mod">
          <ac:chgData name="Dan Hopkins" userId="167601017ca71407" providerId="LiveId" clId="{E0E067C5-8DF7-4F93-9960-641BD7268978}" dt="2023-04-11T18:34:34.809" v="320" actId="21"/>
          <ac:spMkLst>
            <pc:docMk/>
            <pc:sldMk cId="3200626995" sldId="290"/>
            <ac:spMk id="4" creationId="{EE4FC217-1AFA-3A85-1E9A-BBF839C65039}"/>
          </ac:spMkLst>
        </pc:spChg>
        <pc:spChg chg="mod">
          <ac:chgData name="Dan Hopkins" userId="167601017ca71407" providerId="LiveId" clId="{E0E067C5-8DF7-4F93-9960-641BD7268978}" dt="2023-04-11T19:32:44.927" v="925" actId="20577"/>
          <ac:spMkLst>
            <pc:docMk/>
            <pc:sldMk cId="3200626995" sldId="290"/>
            <ac:spMk id="5" creationId="{666647B0-30D4-17EB-F901-12316B91E824}"/>
          </ac:spMkLst>
        </pc:spChg>
      </pc:sldChg>
      <pc:sldChg chg="modSp mod">
        <pc:chgData name="Dan Hopkins" userId="167601017ca71407" providerId="LiveId" clId="{E0E067C5-8DF7-4F93-9960-641BD7268978}" dt="2023-04-11T18:32:40.182" v="319" actId="20577"/>
        <pc:sldMkLst>
          <pc:docMk/>
          <pc:sldMk cId="949901793" sldId="291"/>
        </pc:sldMkLst>
        <pc:spChg chg="mod">
          <ac:chgData name="Dan Hopkins" userId="167601017ca71407" providerId="LiveId" clId="{E0E067C5-8DF7-4F93-9960-641BD7268978}" dt="2023-04-11T18:29:23.979" v="285" actId="21"/>
          <ac:spMkLst>
            <pc:docMk/>
            <pc:sldMk cId="949901793" sldId="291"/>
            <ac:spMk id="4" creationId="{6BADBC24-5A6C-B804-3327-32C2BF650E91}"/>
          </ac:spMkLst>
        </pc:spChg>
        <pc:spChg chg="mod">
          <ac:chgData name="Dan Hopkins" userId="167601017ca71407" providerId="LiveId" clId="{E0E067C5-8DF7-4F93-9960-641BD7268978}" dt="2023-04-11T18:32:40.182" v="319" actId="20577"/>
          <ac:spMkLst>
            <pc:docMk/>
            <pc:sldMk cId="949901793" sldId="291"/>
            <ac:spMk id="5" creationId="{68008F43-59E4-3095-AE7E-8070FBB44D0C}"/>
          </ac:spMkLst>
        </pc:spChg>
      </pc:sldChg>
      <pc:sldChg chg="modSp mod">
        <pc:chgData name="Dan Hopkins" userId="167601017ca71407" providerId="LiveId" clId="{E0E067C5-8DF7-4F93-9960-641BD7268978}" dt="2023-04-11T18:32:07.499" v="310" actId="313"/>
        <pc:sldMkLst>
          <pc:docMk/>
          <pc:sldMk cId="2515640219" sldId="292"/>
        </pc:sldMkLst>
        <pc:spChg chg="mod">
          <ac:chgData name="Dan Hopkins" userId="167601017ca71407" providerId="LiveId" clId="{E0E067C5-8DF7-4F93-9960-641BD7268978}" dt="2023-04-11T18:28:21.150" v="265" actId="21"/>
          <ac:spMkLst>
            <pc:docMk/>
            <pc:sldMk cId="2515640219" sldId="292"/>
            <ac:spMk id="4" creationId="{A90CC387-5A11-A89F-51B1-8D136C7C8A77}"/>
          </ac:spMkLst>
        </pc:spChg>
        <pc:spChg chg="mod">
          <ac:chgData name="Dan Hopkins" userId="167601017ca71407" providerId="LiveId" clId="{E0E067C5-8DF7-4F93-9960-641BD7268978}" dt="2023-04-11T18:32:07.499" v="310" actId="313"/>
          <ac:spMkLst>
            <pc:docMk/>
            <pc:sldMk cId="2515640219" sldId="292"/>
            <ac:spMk id="5" creationId="{1A4B66AE-DB8E-655A-0713-3BD4E659A585}"/>
          </ac:spMkLst>
        </pc:spChg>
      </pc:sldChg>
      <pc:sldChg chg="addSp delSp modSp mod modAnim">
        <pc:chgData name="Dan Hopkins" userId="167601017ca71407" providerId="LiveId" clId="{E0E067C5-8DF7-4F93-9960-641BD7268978}" dt="2023-04-11T18:38:14.689" v="363"/>
        <pc:sldMkLst>
          <pc:docMk/>
          <pc:sldMk cId="721480780" sldId="293"/>
        </pc:sldMkLst>
        <pc:spChg chg="del mod">
          <ac:chgData name="Dan Hopkins" userId="167601017ca71407" providerId="LiveId" clId="{E0E067C5-8DF7-4F93-9960-641BD7268978}" dt="2023-04-11T18:38:12.254" v="362"/>
          <ac:spMkLst>
            <pc:docMk/>
            <pc:sldMk cId="721480780" sldId="293"/>
            <ac:spMk id="4" creationId="{2506B31A-FF54-DC6B-18F5-FFF9BB4B5FD6}"/>
          </ac:spMkLst>
        </pc:spChg>
        <pc:spChg chg="mod">
          <ac:chgData name="Dan Hopkins" userId="167601017ca71407" providerId="LiveId" clId="{E0E067C5-8DF7-4F93-9960-641BD7268978}" dt="2023-04-11T18:37:18.009" v="361" actId="20577"/>
          <ac:spMkLst>
            <pc:docMk/>
            <pc:sldMk cId="721480780" sldId="293"/>
            <ac:spMk id="5" creationId="{242D447E-9C9B-F303-181F-0D261ACDC130}"/>
          </ac:spMkLst>
        </pc:spChg>
        <pc:picChg chg="add mod">
          <ac:chgData name="Dan Hopkins" userId="167601017ca71407" providerId="LiveId" clId="{E0E067C5-8DF7-4F93-9960-641BD7268978}" dt="2023-04-11T18:38:12.254" v="362"/>
          <ac:picMkLst>
            <pc:docMk/>
            <pc:sldMk cId="721480780" sldId="293"/>
            <ac:picMk id="3" creationId="{105BB025-9061-2193-0B08-E0803C7F783E}"/>
          </ac:picMkLst>
        </pc:picChg>
      </pc:sldChg>
      <pc:sldChg chg="modSp mod">
        <pc:chgData name="Dan Hopkins" userId="167601017ca71407" providerId="LiveId" clId="{E0E067C5-8DF7-4F93-9960-641BD7268978}" dt="2023-04-11T18:43:31.928" v="460" actId="20577"/>
        <pc:sldMkLst>
          <pc:docMk/>
          <pc:sldMk cId="1426929147" sldId="294"/>
        </pc:sldMkLst>
        <pc:spChg chg="mod">
          <ac:chgData name="Dan Hopkins" userId="167601017ca71407" providerId="LiveId" clId="{E0E067C5-8DF7-4F93-9960-641BD7268978}" dt="2023-04-11T18:43:31.928" v="460" actId="20577"/>
          <ac:spMkLst>
            <pc:docMk/>
            <pc:sldMk cId="1426929147" sldId="294"/>
            <ac:spMk id="5" creationId="{818F8E00-B41C-B0C1-B7F4-9C2F1D9B4A1A}"/>
          </ac:spMkLst>
        </pc:spChg>
      </pc:sldChg>
      <pc:sldChg chg="modSp mod">
        <pc:chgData name="Dan Hopkins" userId="167601017ca71407" providerId="LiveId" clId="{E0E067C5-8DF7-4F93-9960-641BD7268978}" dt="2023-04-11T18:54:42.164" v="601" actId="20577"/>
        <pc:sldMkLst>
          <pc:docMk/>
          <pc:sldMk cId="182151792" sldId="317"/>
        </pc:sldMkLst>
        <pc:spChg chg="mod">
          <ac:chgData name="Dan Hopkins" userId="167601017ca71407" providerId="LiveId" clId="{E0E067C5-8DF7-4F93-9960-641BD7268978}" dt="2023-04-11T18:54:33.610" v="591" actId="21"/>
          <ac:spMkLst>
            <pc:docMk/>
            <pc:sldMk cId="182151792" sldId="317"/>
            <ac:spMk id="4" creationId="{9418AC4B-FB01-18A8-2C2C-3A9197FD8F71}"/>
          </ac:spMkLst>
        </pc:spChg>
        <pc:spChg chg="mod">
          <ac:chgData name="Dan Hopkins" userId="167601017ca71407" providerId="LiveId" clId="{E0E067C5-8DF7-4F93-9960-641BD7268978}" dt="2023-04-11T18:54:42.164" v="601" actId="20577"/>
          <ac:spMkLst>
            <pc:docMk/>
            <pc:sldMk cId="182151792" sldId="317"/>
            <ac:spMk id="5" creationId="{69F1915C-556E-9148-1ACF-7478905CC9B6}"/>
          </ac:spMkLst>
        </pc:spChg>
      </pc:sldChg>
      <pc:sldChg chg="addSp delSp modSp mod">
        <pc:chgData name="Dan Hopkins" userId="167601017ca71407" providerId="LiveId" clId="{E0E067C5-8DF7-4F93-9960-641BD7268978}" dt="2023-04-11T19:31:43.866" v="912" actId="1076"/>
        <pc:sldMkLst>
          <pc:docMk/>
          <pc:sldMk cId="3296257720" sldId="320"/>
        </pc:sldMkLst>
        <pc:spChg chg="del">
          <ac:chgData name="Dan Hopkins" userId="167601017ca71407" providerId="LiveId" clId="{E0E067C5-8DF7-4F93-9960-641BD7268978}" dt="2023-04-11T19:22:56.930" v="707"/>
          <ac:spMkLst>
            <pc:docMk/>
            <pc:sldMk cId="3296257720" sldId="320"/>
            <ac:spMk id="3" creationId="{52A3B460-2D58-5E6E-C274-1BF91C38410F}"/>
          </ac:spMkLst>
        </pc:spChg>
        <pc:picChg chg="add mod">
          <ac:chgData name="Dan Hopkins" userId="167601017ca71407" providerId="LiveId" clId="{E0E067C5-8DF7-4F93-9960-641BD7268978}" dt="2023-04-11T19:31:41.919" v="911" actId="14100"/>
          <ac:picMkLst>
            <pc:docMk/>
            <pc:sldMk cId="3296257720" sldId="320"/>
            <ac:picMk id="5" creationId="{8CDC1024-DB05-7A17-49A0-1A67AE1EA62D}"/>
          </ac:picMkLst>
        </pc:picChg>
        <pc:picChg chg="add del mod">
          <ac:chgData name="Dan Hopkins" userId="167601017ca71407" providerId="LiveId" clId="{E0E067C5-8DF7-4F93-9960-641BD7268978}" dt="2023-04-11T19:23:31.481" v="715" actId="478"/>
          <ac:picMkLst>
            <pc:docMk/>
            <pc:sldMk cId="3296257720" sldId="320"/>
            <ac:picMk id="7" creationId="{D5DF4B67-4DAD-606A-94E4-136026AE59A4}"/>
          </ac:picMkLst>
        </pc:picChg>
        <pc:picChg chg="add mod">
          <ac:chgData name="Dan Hopkins" userId="167601017ca71407" providerId="LiveId" clId="{E0E067C5-8DF7-4F93-9960-641BD7268978}" dt="2023-04-11T19:31:35.968" v="908" actId="1076"/>
          <ac:picMkLst>
            <pc:docMk/>
            <pc:sldMk cId="3296257720" sldId="320"/>
            <ac:picMk id="9" creationId="{992A72D3-B654-995C-5442-EC69D83ABE0A}"/>
          </ac:picMkLst>
        </pc:picChg>
        <pc:picChg chg="add del mod">
          <ac:chgData name="Dan Hopkins" userId="167601017ca71407" providerId="LiveId" clId="{E0E067C5-8DF7-4F93-9960-641BD7268978}" dt="2023-04-11T19:24:13.488" v="732" actId="478"/>
          <ac:picMkLst>
            <pc:docMk/>
            <pc:sldMk cId="3296257720" sldId="320"/>
            <ac:picMk id="11" creationId="{8ED6AB80-C9B1-5B8D-0545-DBDC1F83CBB8}"/>
          </ac:picMkLst>
        </pc:picChg>
        <pc:picChg chg="add del mod">
          <ac:chgData name="Dan Hopkins" userId="167601017ca71407" providerId="LiveId" clId="{E0E067C5-8DF7-4F93-9960-641BD7268978}" dt="2023-04-11T19:28:46.457" v="789" actId="478"/>
          <ac:picMkLst>
            <pc:docMk/>
            <pc:sldMk cId="3296257720" sldId="320"/>
            <ac:picMk id="13" creationId="{9E949388-6224-740C-4D6E-778A07022360}"/>
          </ac:picMkLst>
        </pc:picChg>
        <pc:picChg chg="add del mod">
          <ac:chgData name="Dan Hopkins" userId="167601017ca71407" providerId="LiveId" clId="{E0E067C5-8DF7-4F93-9960-641BD7268978}" dt="2023-04-11T19:28:51.544" v="791" actId="478"/>
          <ac:picMkLst>
            <pc:docMk/>
            <pc:sldMk cId="3296257720" sldId="320"/>
            <ac:picMk id="15" creationId="{37BFF235-39D9-FB96-B8C6-720B05F6A295}"/>
          </ac:picMkLst>
        </pc:picChg>
        <pc:picChg chg="add mod">
          <ac:chgData name="Dan Hopkins" userId="167601017ca71407" providerId="LiveId" clId="{E0E067C5-8DF7-4F93-9960-641BD7268978}" dt="2023-04-11T19:31:23.530" v="893" actId="1076"/>
          <ac:picMkLst>
            <pc:docMk/>
            <pc:sldMk cId="3296257720" sldId="320"/>
            <ac:picMk id="17" creationId="{F1F6B6BE-D470-9646-1669-0047027C5092}"/>
          </ac:picMkLst>
        </pc:picChg>
        <pc:picChg chg="add mod">
          <ac:chgData name="Dan Hopkins" userId="167601017ca71407" providerId="LiveId" clId="{E0E067C5-8DF7-4F93-9960-641BD7268978}" dt="2023-04-11T19:31:17.369" v="891" actId="1076"/>
          <ac:picMkLst>
            <pc:docMk/>
            <pc:sldMk cId="3296257720" sldId="320"/>
            <ac:picMk id="19" creationId="{6C579D91-730F-28AE-6EBA-4B2A2950BA00}"/>
          </ac:picMkLst>
        </pc:picChg>
        <pc:picChg chg="add mod">
          <ac:chgData name="Dan Hopkins" userId="167601017ca71407" providerId="LiveId" clId="{E0E067C5-8DF7-4F93-9960-641BD7268978}" dt="2023-04-11T19:31:43.866" v="912" actId="1076"/>
          <ac:picMkLst>
            <pc:docMk/>
            <pc:sldMk cId="3296257720" sldId="320"/>
            <ac:picMk id="21" creationId="{9F2CD17B-B7AE-4734-9C42-80D47CEBF7AD}"/>
          </ac:picMkLst>
        </pc:picChg>
      </pc:sldChg>
      <pc:sldChg chg="addSp delSp modSp mod modAnim">
        <pc:chgData name="Dan Hopkins" userId="167601017ca71407" providerId="LiveId" clId="{E0E067C5-8DF7-4F93-9960-641BD7268978}" dt="2023-04-11T19:27:26.451" v="785"/>
        <pc:sldMkLst>
          <pc:docMk/>
          <pc:sldMk cId="3846569848" sldId="322"/>
        </pc:sldMkLst>
        <pc:spChg chg="del">
          <ac:chgData name="Dan Hopkins" userId="167601017ca71407" providerId="LiveId" clId="{E0E067C5-8DF7-4F93-9960-641BD7268978}" dt="2023-04-11T19:26:28.673" v="733"/>
          <ac:spMkLst>
            <pc:docMk/>
            <pc:sldMk cId="3846569848" sldId="322"/>
            <ac:spMk id="3" creationId="{52A3B460-2D58-5E6E-C274-1BF91C38410F}"/>
          </ac:spMkLst>
        </pc:spChg>
        <pc:picChg chg="add mod">
          <ac:chgData name="Dan Hopkins" userId="167601017ca71407" providerId="LiveId" clId="{E0E067C5-8DF7-4F93-9960-641BD7268978}" dt="2023-04-11T19:27:04.252" v="780" actId="962"/>
          <ac:picMkLst>
            <pc:docMk/>
            <pc:sldMk cId="3846569848" sldId="322"/>
            <ac:picMk id="5" creationId="{C05A022D-CBE8-1B24-137A-71CF2132D7BD}"/>
          </ac:picMkLst>
        </pc:picChg>
        <pc:picChg chg="add mod">
          <ac:chgData name="Dan Hopkins" userId="167601017ca71407" providerId="LiveId" clId="{E0E067C5-8DF7-4F93-9960-641BD7268978}" dt="2023-04-11T19:27:18.471" v="781"/>
          <ac:picMkLst>
            <pc:docMk/>
            <pc:sldMk cId="3846569848" sldId="322"/>
            <ac:picMk id="6" creationId="{6F11876E-4A00-D432-24BE-0A13318F3448}"/>
          </ac:picMkLst>
        </pc:picChg>
        <pc:picChg chg="add mod">
          <ac:chgData name="Dan Hopkins" userId="167601017ca71407" providerId="LiveId" clId="{E0E067C5-8DF7-4F93-9960-641BD7268978}" dt="2023-04-11T19:27:25.100" v="784" actId="1076"/>
          <ac:picMkLst>
            <pc:docMk/>
            <pc:sldMk cId="3846569848" sldId="322"/>
            <ac:picMk id="7" creationId="{D6F22E47-3CB0-1FDE-278E-A94486803520}"/>
          </ac:picMkLst>
        </pc:picChg>
      </pc:sldChg>
      <pc:sldChg chg="modSp mod">
        <pc:chgData name="Dan Hopkins" userId="167601017ca71407" providerId="LiveId" clId="{E0E067C5-8DF7-4F93-9960-641BD7268978}" dt="2023-04-11T18:56:22.221" v="615" actId="20577"/>
        <pc:sldMkLst>
          <pc:docMk/>
          <pc:sldMk cId="3514850166" sldId="324"/>
        </pc:sldMkLst>
        <pc:spChg chg="mod">
          <ac:chgData name="Dan Hopkins" userId="167601017ca71407" providerId="LiveId" clId="{E0E067C5-8DF7-4F93-9960-641BD7268978}" dt="2023-04-11T18:52:44.429" v="554" actId="21"/>
          <ac:spMkLst>
            <pc:docMk/>
            <pc:sldMk cId="3514850166" sldId="324"/>
            <ac:spMk id="4" creationId="{86E63819-7B4E-4246-6E3E-63A696B70BD2}"/>
          </ac:spMkLst>
        </pc:spChg>
        <pc:spChg chg="mod">
          <ac:chgData name="Dan Hopkins" userId="167601017ca71407" providerId="LiveId" clId="{E0E067C5-8DF7-4F93-9960-641BD7268978}" dt="2023-04-11T18:56:22.221" v="615" actId="20577"/>
          <ac:spMkLst>
            <pc:docMk/>
            <pc:sldMk cId="3514850166" sldId="324"/>
            <ac:spMk id="5" creationId="{CF05F9C1-B07B-5798-8819-A453736A4BD1}"/>
          </ac:spMkLst>
        </pc:spChg>
      </pc:sldChg>
      <pc:sldChg chg="addSp delSp modSp mod modNotesTx">
        <pc:chgData name="Dan Hopkins" userId="167601017ca71407" providerId="LiveId" clId="{E0E067C5-8DF7-4F93-9960-641BD7268978}" dt="2023-04-11T18:58:41.116" v="632" actId="1076"/>
        <pc:sldMkLst>
          <pc:docMk/>
          <pc:sldMk cId="932509878" sldId="325"/>
        </pc:sldMkLst>
        <pc:spChg chg="add del">
          <ac:chgData name="Dan Hopkins" userId="167601017ca71407" providerId="LiveId" clId="{E0E067C5-8DF7-4F93-9960-641BD7268978}" dt="2023-04-11T18:58:11.819" v="625" actId="22"/>
          <ac:spMkLst>
            <pc:docMk/>
            <pc:sldMk cId="932509878" sldId="325"/>
            <ac:spMk id="5" creationId="{9993C56B-374B-2422-FF6A-9A156317BAAD}"/>
          </ac:spMkLst>
        </pc:spChg>
        <pc:spChg chg="add mod">
          <ac:chgData name="Dan Hopkins" userId="167601017ca71407" providerId="LiveId" clId="{E0E067C5-8DF7-4F93-9960-641BD7268978}" dt="2023-04-11T18:58:41.116" v="632" actId="1076"/>
          <ac:spMkLst>
            <pc:docMk/>
            <pc:sldMk cId="932509878" sldId="325"/>
            <ac:spMk id="7" creationId="{313399E8-DB32-5BAE-57FA-FA528959D6D8}"/>
          </ac:spMkLst>
        </pc:spChg>
        <pc:picChg chg="mod">
          <ac:chgData name="Dan Hopkins" userId="167601017ca71407" providerId="LiveId" clId="{E0E067C5-8DF7-4F93-9960-641BD7268978}" dt="2023-04-11T18:57:13.872" v="623" actId="1076"/>
          <ac:picMkLst>
            <pc:docMk/>
            <pc:sldMk cId="932509878" sldId="325"/>
            <ac:picMk id="4" creationId="{F4E7591F-A9FE-CAB9-CDA3-05947751566E}"/>
          </ac:picMkLst>
        </pc:picChg>
      </pc:sldChg>
      <pc:sldChg chg="del">
        <pc:chgData name="Dan Hopkins" userId="167601017ca71407" providerId="LiveId" clId="{E0E067C5-8DF7-4F93-9960-641BD7268978}" dt="2023-04-11T18:58:46.132" v="633" actId="2696"/>
        <pc:sldMkLst>
          <pc:docMk/>
          <pc:sldMk cId="3968539124" sldId="327"/>
        </pc:sldMkLst>
      </pc:sldChg>
      <pc:sldChg chg="modSp del mod">
        <pc:chgData name="Dan Hopkins" userId="167601017ca71407" providerId="LiveId" clId="{E0E067C5-8DF7-4F93-9960-641BD7268978}" dt="2023-04-11T18:52:40.468" v="553" actId="2696"/>
        <pc:sldMkLst>
          <pc:docMk/>
          <pc:sldMk cId="2347450069" sldId="328"/>
        </pc:sldMkLst>
        <pc:spChg chg="mod">
          <ac:chgData name="Dan Hopkins" userId="167601017ca71407" providerId="LiveId" clId="{E0E067C5-8DF7-4F93-9960-641BD7268978}" dt="2023-04-11T18:52:26.443" v="551" actId="21"/>
          <ac:spMkLst>
            <pc:docMk/>
            <pc:sldMk cId="2347450069" sldId="328"/>
            <ac:spMk id="3" creationId="{19C83DB0-EE58-1A40-3CAE-EBB580CDC40A}"/>
          </ac:spMkLst>
        </pc:spChg>
      </pc:sldChg>
      <pc:sldChg chg="addSp modSp mod modAnim">
        <pc:chgData name="Dan Hopkins" userId="167601017ca71407" providerId="LiveId" clId="{E0E067C5-8DF7-4F93-9960-641BD7268978}" dt="2023-04-11T18:00:56.082" v="185"/>
        <pc:sldMkLst>
          <pc:docMk/>
          <pc:sldMk cId="610246610" sldId="331"/>
        </pc:sldMkLst>
        <pc:spChg chg="mod">
          <ac:chgData name="Dan Hopkins" userId="167601017ca71407" providerId="LiveId" clId="{E0E067C5-8DF7-4F93-9960-641BD7268978}" dt="2023-04-11T17:58:47.464" v="182" actId="20577"/>
          <ac:spMkLst>
            <pc:docMk/>
            <pc:sldMk cId="610246610" sldId="331"/>
            <ac:spMk id="4" creationId="{CE7A904C-E667-256E-EECD-2B86A7208AAE}"/>
          </ac:spMkLst>
        </pc:spChg>
        <pc:picChg chg="add mod">
          <ac:chgData name="Dan Hopkins" userId="167601017ca71407" providerId="LiveId" clId="{E0E067C5-8DF7-4F93-9960-641BD7268978}" dt="2023-04-11T18:00:53.271" v="183"/>
          <ac:picMkLst>
            <pc:docMk/>
            <pc:sldMk cId="610246610" sldId="331"/>
            <ac:picMk id="3" creationId="{CF760F55-CABD-ED85-C578-7A0C2CA6FBA2}"/>
          </ac:picMkLst>
        </pc:picChg>
      </pc:sldChg>
      <pc:sldChg chg="addSp delSp modSp mod modClrScheme modAnim chgLayout">
        <pc:chgData name="Dan Hopkins" userId="167601017ca71407" providerId="LiveId" clId="{E0E067C5-8DF7-4F93-9960-641BD7268978}" dt="2023-04-11T19:54:02.793" v="933" actId="700"/>
        <pc:sldMkLst>
          <pc:docMk/>
          <pc:sldMk cId="2750319003" sldId="332"/>
        </pc:sldMkLst>
        <pc:spChg chg="mod ord">
          <ac:chgData name="Dan Hopkins" userId="167601017ca71407" providerId="LiveId" clId="{E0E067C5-8DF7-4F93-9960-641BD7268978}" dt="2023-04-11T19:54:02.793" v="933" actId="700"/>
          <ac:spMkLst>
            <pc:docMk/>
            <pc:sldMk cId="2750319003" sldId="332"/>
            <ac:spMk id="2" creationId="{CA664B2B-1DFD-C2EF-3132-C3A06C390808}"/>
          </ac:spMkLst>
        </pc:spChg>
        <pc:spChg chg="add del mod ord">
          <ac:chgData name="Dan Hopkins" userId="167601017ca71407" providerId="LiveId" clId="{E0E067C5-8DF7-4F93-9960-641BD7268978}" dt="2023-04-11T19:54:02.793" v="933" actId="700"/>
          <ac:spMkLst>
            <pc:docMk/>
            <pc:sldMk cId="2750319003" sldId="332"/>
            <ac:spMk id="4" creationId="{1E524F56-C167-5EFD-76B3-0429E8F473CC}"/>
          </ac:spMkLst>
        </pc:spChg>
        <pc:picChg chg="add mod">
          <ac:chgData name="Dan Hopkins" userId="167601017ca71407" providerId="LiveId" clId="{E0E067C5-8DF7-4F93-9960-641BD7268978}" dt="2023-04-11T18:03:29.452" v="187" actId="1076"/>
          <ac:picMkLst>
            <pc:docMk/>
            <pc:sldMk cId="2750319003" sldId="332"/>
            <ac:picMk id="3" creationId="{1CFFCB81-A3E8-E9D7-1FC9-F7E2B716BE41}"/>
          </ac:picMkLst>
        </pc:picChg>
      </pc:sldChg>
      <pc:sldChg chg="modSp mod modClrScheme chgLayout">
        <pc:chgData name="Dan Hopkins" userId="167601017ca71407" providerId="LiveId" clId="{E0E067C5-8DF7-4F93-9960-641BD7268978}" dt="2023-04-11T19:54:49.871" v="939" actId="5793"/>
        <pc:sldMkLst>
          <pc:docMk/>
          <pc:sldMk cId="4124723036" sldId="336"/>
        </pc:sldMkLst>
        <pc:spChg chg="mod ord">
          <ac:chgData name="Dan Hopkins" userId="167601017ca71407" providerId="LiveId" clId="{E0E067C5-8DF7-4F93-9960-641BD7268978}" dt="2023-04-11T19:54:44.222" v="935" actId="700"/>
          <ac:spMkLst>
            <pc:docMk/>
            <pc:sldMk cId="4124723036" sldId="336"/>
            <ac:spMk id="2" creationId="{CA664B2B-1DFD-C2EF-3132-C3A06C390808}"/>
          </ac:spMkLst>
        </pc:spChg>
        <pc:spChg chg="mod ord">
          <ac:chgData name="Dan Hopkins" userId="167601017ca71407" providerId="LiveId" clId="{E0E067C5-8DF7-4F93-9960-641BD7268978}" dt="2023-04-11T19:54:49.871" v="939" actId="5793"/>
          <ac:spMkLst>
            <pc:docMk/>
            <pc:sldMk cId="4124723036" sldId="336"/>
            <ac:spMk id="3" creationId="{60EC8EE3-121D-E557-03F5-AF46F3BD0368}"/>
          </ac:spMkLst>
        </pc:spChg>
      </pc:sldChg>
      <pc:sldChg chg="delSp modSp mod modClrScheme chgLayout">
        <pc:chgData name="Dan Hopkins" userId="167601017ca71407" providerId="LiveId" clId="{E0E067C5-8DF7-4F93-9960-641BD7268978}" dt="2023-04-11T19:54:16.652" v="934" actId="700"/>
        <pc:sldMkLst>
          <pc:docMk/>
          <pc:sldMk cId="4144331411" sldId="337"/>
        </pc:sldMkLst>
        <pc:spChg chg="mod ord">
          <ac:chgData name="Dan Hopkins" userId="167601017ca71407" providerId="LiveId" clId="{E0E067C5-8DF7-4F93-9960-641BD7268978}" dt="2023-04-11T19:54:16.652" v="934" actId="700"/>
          <ac:spMkLst>
            <pc:docMk/>
            <pc:sldMk cId="4144331411" sldId="337"/>
            <ac:spMk id="2" creationId="{CA664B2B-1DFD-C2EF-3132-C3A06C390808}"/>
          </ac:spMkLst>
        </pc:spChg>
        <pc:spChg chg="del mod ord">
          <ac:chgData name="Dan Hopkins" userId="167601017ca71407" providerId="LiveId" clId="{E0E067C5-8DF7-4F93-9960-641BD7268978}" dt="2023-04-11T19:54:16.652" v="934" actId="700"/>
          <ac:spMkLst>
            <pc:docMk/>
            <pc:sldMk cId="4144331411" sldId="337"/>
            <ac:spMk id="3" creationId="{60EC8EE3-121D-E557-03F5-AF46F3BD0368}"/>
          </ac:spMkLst>
        </pc:spChg>
      </pc:sldChg>
      <pc:sldChg chg="delSp modSp mod modClrScheme chgLayout">
        <pc:chgData name="Dan Hopkins" userId="167601017ca71407" providerId="LiveId" clId="{E0E067C5-8DF7-4F93-9960-641BD7268978}" dt="2023-04-11T19:56:40.493" v="974" actId="20577"/>
        <pc:sldMkLst>
          <pc:docMk/>
          <pc:sldMk cId="2152351784" sldId="338"/>
        </pc:sldMkLst>
        <pc:spChg chg="mod ord">
          <ac:chgData name="Dan Hopkins" userId="167601017ca71407" providerId="LiveId" clId="{E0E067C5-8DF7-4F93-9960-641BD7268978}" dt="2023-04-11T19:56:40.493" v="974" actId="20577"/>
          <ac:spMkLst>
            <pc:docMk/>
            <pc:sldMk cId="2152351784" sldId="338"/>
            <ac:spMk id="2" creationId="{CA664B2B-1DFD-C2EF-3132-C3A06C390808}"/>
          </ac:spMkLst>
        </pc:spChg>
        <pc:spChg chg="del mod ord">
          <ac:chgData name="Dan Hopkins" userId="167601017ca71407" providerId="LiveId" clId="{E0E067C5-8DF7-4F93-9960-641BD7268978}" dt="2023-04-11T19:56:17.560" v="942" actId="700"/>
          <ac:spMkLst>
            <pc:docMk/>
            <pc:sldMk cId="2152351784" sldId="338"/>
            <ac:spMk id="3" creationId="{60EC8EE3-121D-E557-03F5-AF46F3BD0368}"/>
          </ac:spMkLst>
        </pc:spChg>
      </pc:sldChg>
      <pc:sldChg chg="addSp delSp modSp mod modAnim">
        <pc:chgData name="Dan Hopkins" userId="167601017ca71407" providerId="LiveId" clId="{E0E067C5-8DF7-4F93-9960-641BD7268978}" dt="2023-04-11T18:38:57.175" v="371"/>
        <pc:sldMkLst>
          <pc:docMk/>
          <pc:sldMk cId="2376570006" sldId="339"/>
        </pc:sldMkLst>
        <pc:spChg chg="del mod">
          <ac:chgData name="Dan Hopkins" userId="167601017ca71407" providerId="LiveId" clId="{E0E067C5-8DF7-4F93-9960-641BD7268978}" dt="2023-04-11T18:38:55.637" v="370"/>
          <ac:spMkLst>
            <pc:docMk/>
            <pc:sldMk cId="2376570006" sldId="339"/>
            <ac:spMk id="4" creationId="{FA647F3F-327B-7E04-077D-5F0ACD5FBFA7}"/>
          </ac:spMkLst>
        </pc:spChg>
        <pc:spChg chg="mod">
          <ac:chgData name="Dan Hopkins" userId="167601017ca71407" providerId="LiveId" clId="{E0E067C5-8DF7-4F93-9960-641BD7268978}" dt="2023-04-11T18:38:27.673" v="369" actId="20577"/>
          <ac:spMkLst>
            <pc:docMk/>
            <pc:sldMk cId="2376570006" sldId="339"/>
            <ac:spMk id="5" creationId="{9779CB6F-C3EE-97ED-F6EC-6FA06543A8E0}"/>
          </ac:spMkLst>
        </pc:spChg>
        <pc:picChg chg="add mod">
          <ac:chgData name="Dan Hopkins" userId="167601017ca71407" providerId="LiveId" clId="{E0E067C5-8DF7-4F93-9960-641BD7268978}" dt="2023-04-11T18:38:55.637" v="370"/>
          <ac:picMkLst>
            <pc:docMk/>
            <pc:sldMk cId="2376570006" sldId="339"/>
            <ac:picMk id="3" creationId="{8CE69652-DF2F-D726-5497-6FD0DF0B4467}"/>
          </ac:picMkLst>
        </pc:picChg>
      </pc:sldChg>
      <pc:sldChg chg="addSp delSp modSp mod modAnim">
        <pc:chgData name="Dan Hopkins" userId="167601017ca71407" providerId="LiveId" clId="{E0E067C5-8DF7-4F93-9960-641BD7268978}" dt="2023-04-11T18:39:17.038" v="379"/>
        <pc:sldMkLst>
          <pc:docMk/>
          <pc:sldMk cId="803324773" sldId="340"/>
        </pc:sldMkLst>
        <pc:spChg chg="del mod">
          <ac:chgData name="Dan Hopkins" userId="167601017ca71407" providerId="LiveId" clId="{E0E067C5-8DF7-4F93-9960-641BD7268978}" dt="2023-04-11T18:39:15.158" v="378"/>
          <ac:spMkLst>
            <pc:docMk/>
            <pc:sldMk cId="803324773" sldId="340"/>
            <ac:spMk id="4" creationId="{CD936F45-505D-EF99-8875-768F0B416E3E}"/>
          </ac:spMkLst>
        </pc:spChg>
        <pc:spChg chg="mod">
          <ac:chgData name="Dan Hopkins" userId="167601017ca71407" providerId="LiveId" clId="{E0E067C5-8DF7-4F93-9960-641BD7268978}" dt="2023-04-11T18:39:06.612" v="377" actId="20577"/>
          <ac:spMkLst>
            <pc:docMk/>
            <pc:sldMk cId="803324773" sldId="340"/>
            <ac:spMk id="5" creationId="{814D9C17-49C7-35E8-358D-113069FF4D81}"/>
          </ac:spMkLst>
        </pc:spChg>
        <pc:picChg chg="add mod">
          <ac:chgData name="Dan Hopkins" userId="167601017ca71407" providerId="LiveId" clId="{E0E067C5-8DF7-4F93-9960-641BD7268978}" dt="2023-04-11T18:39:15.158" v="378"/>
          <ac:picMkLst>
            <pc:docMk/>
            <pc:sldMk cId="803324773" sldId="340"/>
            <ac:picMk id="3" creationId="{960DEC51-738B-9D90-20BC-338698C62F2A}"/>
          </ac:picMkLst>
        </pc:picChg>
      </pc:sldChg>
      <pc:sldChg chg="addSp modSp mod modAnim">
        <pc:chgData name="Dan Hopkins" userId="167601017ca71407" providerId="LiveId" clId="{E0E067C5-8DF7-4F93-9960-641BD7268978}" dt="2023-04-11T18:45:13.383" v="470"/>
        <pc:sldMkLst>
          <pc:docMk/>
          <pc:sldMk cId="1211401116" sldId="342"/>
        </pc:sldMkLst>
        <pc:spChg chg="mod">
          <ac:chgData name="Dan Hopkins" userId="167601017ca71407" providerId="LiveId" clId="{E0E067C5-8DF7-4F93-9960-641BD7268978}" dt="2023-04-11T18:43:48.217" v="464" actId="20577"/>
          <ac:spMkLst>
            <pc:docMk/>
            <pc:sldMk cId="1211401116" sldId="342"/>
            <ac:spMk id="4" creationId="{5ED83A78-EEDD-2FB5-303F-89CA71841E61}"/>
          </ac:spMkLst>
        </pc:spChg>
        <pc:picChg chg="add mod">
          <ac:chgData name="Dan Hopkins" userId="167601017ca71407" providerId="LiveId" clId="{E0E067C5-8DF7-4F93-9960-641BD7268978}" dt="2023-04-11T18:45:12.105" v="469"/>
          <ac:picMkLst>
            <pc:docMk/>
            <pc:sldMk cId="1211401116" sldId="342"/>
            <ac:picMk id="3" creationId="{08DFC98D-58EE-5B30-594B-9B53ABE09AE5}"/>
          </ac:picMkLst>
        </pc:picChg>
      </pc:sldChg>
      <pc:sldChg chg="addSp delSp modSp mod modAnim">
        <pc:chgData name="Dan Hopkins" userId="167601017ca71407" providerId="LiveId" clId="{E0E067C5-8DF7-4F93-9960-641BD7268978}" dt="2023-04-11T18:44:50.279" v="468"/>
        <pc:sldMkLst>
          <pc:docMk/>
          <pc:sldMk cId="3032152282" sldId="343"/>
        </pc:sldMkLst>
        <pc:spChg chg="mod">
          <ac:chgData name="Dan Hopkins" userId="167601017ca71407" providerId="LiveId" clId="{E0E067C5-8DF7-4F93-9960-641BD7268978}" dt="2023-04-11T18:41:41.377" v="413" actId="14100"/>
          <ac:spMkLst>
            <pc:docMk/>
            <pc:sldMk cId="3032152282" sldId="343"/>
            <ac:spMk id="2" creationId="{BF5216FA-2082-FDAB-B717-47037BB2D45E}"/>
          </ac:spMkLst>
        </pc:spChg>
        <pc:spChg chg="del mod">
          <ac:chgData name="Dan Hopkins" userId="167601017ca71407" providerId="LiveId" clId="{E0E067C5-8DF7-4F93-9960-641BD7268978}" dt="2023-04-11T18:44:48.706" v="467"/>
          <ac:spMkLst>
            <pc:docMk/>
            <pc:sldMk cId="3032152282" sldId="343"/>
            <ac:spMk id="4" creationId="{B9E4FC43-A686-3B49-FB1D-913D8721481E}"/>
          </ac:spMkLst>
        </pc:spChg>
        <pc:spChg chg="mod">
          <ac:chgData name="Dan Hopkins" userId="167601017ca71407" providerId="LiveId" clId="{E0E067C5-8DF7-4F93-9960-641BD7268978}" dt="2023-04-11T18:42:05.862" v="427" actId="20577"/>
          <ac:spMkLst>
            <pc:docMk/>
            <pc:sldMk cId="3032152282" sldId="343"/>
            <ac:spMk id="5" creationId="{78B522A6-2C78-3CAD-F57E-19BE57B26EED}"/>
          </ac:spMkLst>
        </pc:spChg>
        <pc:picChg chg="add mod">
          <ac:chgData name="Dan Hopkins" userId="167601017ca71407" providerId="LiveId" clId="{E0E067C5-8DF7-4F93-9960-641BD7268978}" dt="2023-04-11T18:44:48.706" v="467"/>
          <ac:picMkLst>
            <pc:docMk/>
            <pc:sldMk cId="3032152282" sldId="343"/>
            <ac:picMk id="3" creationId="{AE61BF5C-34CA-6927-D3D7-F038BC407ACB}"/>
          </ac:picMkLst>
        </pc:picChg>
      </pc:sldChg>
      <pc:sldChg chg="addSp delSp modSp mod modAnim">
        <pc:chgData name="Dan Hopkins" userId="167601017ca71407" providerId="LiveId" clId="{E0E067C5-8DF7-4F93-9960-641BD7268978}" dt="2023-04-11T18:44:32.983" v="466"/>
        <pc:sldMkLst>
          <pc:docMk/>
          <pc:sldMk cId="1843430974" sldId="344"/>
        </pc:sldMkLst>
        <pc:spChg chg="mod">
          <ac:chgData name="Dan Hopkins" userId="167601017ca71407" providerId="LiveId" clId="{E0E067C5-8DF7-4F93-9960-641BD7268978}" dt="2023-04-11T18:41:31.896" v="412" actId="20577"/>
          <ac:spMkLst>
            <pc:docMk/>
            <pc:sldMk cId="1843430974" sldId="344"/>
            <ac:spMk id="2" creationId="{BF5216FA-2082-FDAB-B717-47037BB2D45E}"/>
          </ac:spMkLst>
        </pc:spChg>
        <pc:spChg chg="del mod">
          <ac:chgData name="Dan Hopkins" userId="167601017ca71407" providerId="LiveId" clId="{E0E067C5-8DF7-4F93-9960-641BD7268978}" dt="2023-04-11T18:44:31.133" v="465"/>
          <ac:spMkLst>
            <pc:docMk/>
            <pc:sldMk cId="1843430974" sldId="344"/>
            <ac:spMk id="4" creationId="{C2F7277F-44A1-EE75-B4C0-66D583967B3E}"/>
          </ac:spMkLst>
        </pc:spChg>
        <pc:spChg chg="mod">
          <ac:chgData name="Dan Hopkins" userId="167601017ca71407" providerId="LiveId" clId="{E0E067C5-8DF7-4F93-9960-641BD7268978}" dt="2023-04-11T18:42:10.798" v="428" actId="20577"/>
          <ac:spMkLst>
            <pc:docMk/>
            <pc:sldMk cId="1843430974" sldId="344"/>
            <ac:spMk id="5" creationId="{A7328C8B-0587-0525-BFA7-52DFD9C09869}"/>
          </ac:spMkLst>
        </pc:spChg>
        <pc:picChg chg="add mod">
          <ac:chgData name="Dan Hopkins" userId="167601017ca71407" providerId="LiveId" clId="{E0E067C5-8DF7-4F93-9960-641BD7268978}" dt="2023-04-11T18:44:31.133" v="465"/>
          <ac:picMkLst>
            <pc:docMk/>
            <pc:sldMk cId="1843430974" sldId="344"/>
            <ac:picMk id="3" creationId="{38421439-752E-C6F0-BB44-E9AD02DBBF79}"/>
          </ac:picMkLst>
        </pc:picChg>
      </pc:sldChg>
      <pc:sldChg chg="addSp delSp modSp mod">
        <pc:chgData name="Dan Hopkins" userId="167601017ca71407" providerId="LiveId" clId="{E0E067C5-8DF7-4F93-9960-641BD7268978}" dt="2023-04-11T18:47:38.059" v="499" actId="962"/>
        <pc:sldMkLst>
          <pc:docMk/>
          <pc:sldMk cId="37625585" sldId="345"/>
        </pc:sldMkLst>
        <pc:picChg chg="add del mod">
          <ac:chgData name="Dan Hopkins" userId="167601017ca71407" providerId="LiveId" clId="{E0E067C5-8DF7-4F93-9960-641BD7268978}" dt="2023-04-11T18:46:27.924" v="473"/>
          <ac:picMkLst>
            <pc:docMk/>
            <pc:sldMk cId="37625585" sldId="345"/>
            <ac:picMk id="5" creationId="{0C2A74AD-3388-F5CC-5C20-9DFBE502937B}"/>
          </ac:picMkLst>
        </pc:picChg>
        <pc:picChg chg="add mod">
          <ac:chgData name="Dan Hopkins" userId="167601017ca71407" providerId="LiveId" clId="{E0E067C5-8DF7-4F93-9960-641BD7268978}" dt="2023-04-11T18:47:38.059" v="499" actId="962"/>
          <ac:picMkLst>
            <pc:docMk/>
            <pc:sldMk cId="37625585" sldId="345"/>
            <ac:picMk id="7" creationId="{DB8B3E33-9D4F-753C-7282-7E2F94AA33B5}"/>
          </ac:picMkLst>
        </pc:picChg>
      </pc:sldChg>
      <pc:sldChg chg="addSp modSp mod">
        <pc:chgData name="Dan Hopkins" userId="167601017ca71407" providerId="LiveId" clId="{E0E067C5-8DF7-4F93-9960-641BD7268978}" dt="2023-04-11T18:06:38.404" v="254" actId="962"/>
        <pc:sldMkLst>
          <pc:docMk/>
          <pc:sldMk cId="17899592" sldId="346"/>
        </pc:sldMkLst>
        <pc:spChg chg="mod">
          <ac:chgData name="Dan Hopkins" userId="167601017ca71407" providerId="LiveId" clId="{E0E067C5-8DF7-4F93-9960-641BD7268978}" dt="2023-04-11T18:04:04.588" v="194" actId="14100"/>
          <ac:spMkLst>
            <pc:docMk/>
            <pc:sldMk cId="17899592" sldId="346"/>
            <ac:spMk id="2" creationId="{BF5216FA-2082-FDAB-B717-47037BB2D45E}"/>
          </ac:spMkLst>
        </pc:spChg>
        <pc:picChg chg="add mod">
          <ac:chgData name="Dan Hopkins" userId="167601017ca71407" providerId="LiveId" clId="{E0E067C5-8DF7-4F93-9960-641BD7268978}" dt="2023-04-11T18:06:38.404" v="254" actId="962"/>
          <ac:picMkLst>
            <pc:docMk/>
            <pc:sldMk cId="17899592" sldId="346"/>
            <ac:picMk id="5" creationId="{F496B1EA-0F4E-AEE4-2175-CD566FE07C72}"/>
          </ac:picMkLst>
        </pc:picChg>
      </pc:sldChg>
      <pc:sldChg chg="addSp delSp modSp">
        <pc:chgData name="Dan Hopkins" userId="167601017ca71407" providerId="LiveId" clId="{E0E067C5-8DF7-4F93-9960-641BD7268978}" dt="2023-04-11T18:50:26.640" v="542" actId="1076"/>
        <pc:sldMkLst>
          <pc:docMk/>
          <pc:sldMk cId="3737392371" sldId="347"/>
        </pc:sldMkLst>
        <pc:spChg chg="add del">
          <ac:chgData name="Dan Hopkins" userId="167601017ca71407" providerId="LiveId" clId="{E0E067C5-8DF7-4F93-9960-641BD7268978}" dt="2023-04-11T18:49:56.620" v="502"/>
          <ac:spMkLst>
            <pc:docMk/>
            <pc:sldMk cId="3737392371" sldId="347"/>
            <ac:spMk id="3" creationId="{9D43EB8F-259C-F940-A110-2EB92D40BF1E}"/>
          </ac:spMkLst>
        </pc:spChg>
        <pc:picChg chg="add del mod">
          <ac:chgData name="Dan Hopkins" userId="167601017ca71407" providerId="LiveId" clId="{E0E067C5-8DF7-4F93-9960-641BD7268978}" dt="2023-04-11T18:48:26.065" v="501" actId="931"/>
          <ac:picMkLst>
            <pc:docMk/>
            <pc:sldMk cId="3737392371" sldId="347"/>
            <ac:picMk id="5" creationId="{DD4288A7-B889-4FBA-64C4-86389265626F}"/>
          </ac:picMkLst>
        </pc:picChg>
        <pc:picChg chg="add mod">
          <ac:chgData name="Dan Hopkins" userId="167601017ca71407" providerId="LiveId" clId="{E0E067C5-8DF7-4F93-9960-641BD7268978}" dt="2023-04-11T18:50:26.640" v="542" actId="1076"/>
          <ac:picMkLst>
            <pc:docMk/>
            <pc:sldMk cId="3737392371" sldId="347"/>
            <ac:picMk id="7" creationId="{04A8FCC0-63D8-E5F3-909F-8A438F1002EC}"/>
          </ac:picMkLst>
        </pc:picChg>
      </pc:sldChg>
      <pc:sldChg chg="addSp modSp mod modAnim">
        <pc:chgData name="Dan Hopkins" userId="167601017ca71407" providerId="LiveId" clId="{E0E067C5-8DF7-4F93-9960-641BD7268978}" dt="2023-04-11T18:28:08.215" v="264"/>
        <pc:sldMkLst>
          <pc:docMk/>
          <pc:sldMk cId="4139191932" sldId="349"/>
        </pc:sldMkLst>
        <pc:spChg chg="mod">
          <ac:chgData name="Dan Hopkins" userId="167601017ca71407" providerId="LiveId" clId="{E0E067C5-8DF7-4F93-9960-641BD7268978}" dt="2023-04-11T18:27:24.915" v="262" actId="20577"/>
          <ac:spMkLst>
            <pc:docMk/>
            <pc:sldMk cId="4139191932" sldId="349"/>
            <ac:spMk id="3" creationId="{0E040651-260D-85E7-7C1A-D16379D81DF2}"/>
          </ac:spMkLst>
        </pc:spChg>
        <pc:picChg chg="add mod">
          <ac:chgData name="Dan Hopkins" userId="167601017ca71407" providerId="LiveId" clId="{E0E067C5-8DF7-4F93-9960-641BD7268978}" dt="2023-04-11T18:28:06.874" v="263"/>
          <ac:picMkLst>
            <pc:docMk/>
            <pc:sldMk cId="4139191932" sldId="349"/>
            <ac:picMk id="4" creationId="{34561411-415A-86BB-1A8A-EBC4CD25AA16}"/>
          </ac:picMkLst>
        </pc:picChg>
      </pc:sldChg>
      <pc:sldChg chg="addSp modSp mod modAnim">
        <pc:chgData name="Dan Hopkins" userId="167601017ca71407" providerId="LiveId" clId="{E0E067C5-8DF7-4F93-9960-641BD7268978}" dt="2023-04-11T18:03:50.386" v="192"/>
        <pc:sldMkLst>
          <pc:docMk/>
          <pc:sldMk cId="205704844" sldId="350"/>
        </pc:sldMkLst>
        <pc:spChg chg="mod">
          <ac:chgData name="Dan Hopkins" userId="167601017ca71407" providerId="LiveId" clId="{E0E067C5-8DF7-4F93-9960-641BD7268978}" dt="2023-04-11T18:03:35.783" v="190" actId="20577"/>
          <ac:spMkLst>
            <pc:docMk/>
            <pc:sldMk cId="205704844" sldId="350"/>
            <ac:spMk id="3" creationId="{8DD8D3D9-0EED-A386-15BF-C826161D9B8C}"/>
          </ac:spMkLst>
        </pc:spChg>
        <pc:picChg chg="add mod">
          <ac:chgData name="Dan Hopkins" userId="167601017ca71407" providerId="LiveId" clId="{E0E067C5-8DF7-4F93-9960-641BD7268978}" dt="2023-04-11T18:03:49.304" v="191"/>
          <ac:picMkLst>
            <pc:docMk/>
            <pc:sldMk cId="205704844" sldId="350"/>
            <ac:picMk id="4" creationId="{7177A00C-6A03-521B-EE8B-4ED37483B7F4}"/>
          </ac:picMkLst>
        </pc:picChg>
      </pc:sldChg>
    </pc:docChg>
  </pc:docChgLst>
  <pc:docChgLst>
    <pc:chgData name="Léonie Watson" userId="7853d41a-951d-43f6-89b9-b8bf3f294f0c" providerId="ADAL" clId="{E574A8AB-8930-46B7-8498-8E5A85B2B071}"/>
    <pc:docChg chg="undo redo custSel addSld delSld modSld sldOrd modMainMaster modSection">
      <pc:chgData name="Léonie Watson" userId="7853d41a-951d-43f6-89b9-b8bf3f294f0c" providerId="ADAL" clId="{E574A8AB-8930-46B7-8498-8E5A85B2B071}" dt="2023-04-10T19:45:35.723" v="1714" actId="47"/>
      <pc:docMkLst>
        <pc:docMk/>
      </pc:docMkLst>
      <pc:sldChg chg="del">
        <pc:chgData name="Léonie Watson" userId="7853d41a-951d-43f6-89b9-b8bf3f294f0c" providerId="ADAL" clId="{E574A8AB-8930-46B7-8498-8E5A85B2B071}" dt="2023-04-10T18:39:19.973" v="453" actId="47"/>
        <pc:sldMkLst>
          <pc:docMk/>
          <pc:sldMk cId="228104778" sldId="256"/>
        </pc:sldMkLst>
      </pc:sldChg>
      <pc:sldChg chg="add del">
        <pc:chgData name="Léonie Watson" userId="7853d41a-951d-43f6-89b9-b8bf3f294f0c" providerId="ADAL" clId="{E574A8AB-8930-46B7-8498-8E5A85B2B071}" dt="2023-04-10T16:19:01.965" v="2"/>
        <pc:sldMkLst>
          <pc:docMk/>
          <pc:sldMk cId="1241124948" sldId="257"/>
        </pc:sldMkLst>
      </pc:sldChg>
      <pc:sldChg chg="add del">
        <pc:chgData name="Léonie Watson" userId="7853d41a-951d-43f6-89b9-b8bf3f294f0c" providerId="ADAL" clId="{E574A8AB-8930-46B7-8498-8E5A85B2B071}" dt="2023-04-10T16:20:29.174" v="5"/>
        <pc:sldMkLst>
          <pc:docMk/>
          <pc:sldMk cId="2332093046" sldId="258"/>
        </pc:sldMkLst>
      </pc:sldChg>
      <pc:sldChg chg="add del">
        <pc:chgData name="Léonie Watson" userId="7853d41a-951d-43f6-89b9-b8bf3f294f0c" providerId="ADAL" clId="{E574A8AB-8930-46B7-8498-8E5A85B2B071}" dt="2023-04-10T16:20:29.174" v="5"/>
        <pc:sldMkLst>
          <pc:docMk/>
          <pc:sldMk cId="599651307" sldId="259"/>
        </pc:sldMkLst>
      </pc:sldChg>
      <pc:sldChg chg="add del">
        <pc:chgData name="Léonie Watson" userId="7853d41a-951d-43f6-89b9-b8bf3f294f0c" providerId="ADAL" clId="{E574A8AB-8930-46B7-8498-8E5A85B2B071}" dt="2023-04-10T16:20:29.174" v="5"/>
        <pc:sldMkLst>
          <pc:docMk/>
          <pc:sldMk cId="1140520116" sldId="262"/>
        </pc:sldMkLst>
      </pc:sldChg>
      <pc:sldChg chg="add del">
        <pc:chgData name="Léonie Watson" userId="7853d41a-951d-43f6-89b9-b8bf3f294f0c" providerId="ADAL" clId="{E574A8AB-8930-46B7-8498-8E5A85B2B071}" dt="2023-04-10T16:20:29.174" v="5"/>
        <pc:sldMkLst>
          <pc:docMk/>
          <pc:sldMk cId="2742990306" sldId="263"/>
        </pc:sldMkLst>
      </pc:sldChg>
      <pc:sldChg chg="add del">
        <pc:chgData name="Léonie Watson" userId="7853d41a-951d-43f6-89b9-b8bf3f294f0c" providerId="ADAL" clId="{E574A8AB-8930-46B7-8498-8E5A85B2B071}" dt="2023-04-10T16:20:29.174" v="5"/>
        <pc:sldMkLst>
          <pc:docMk/>
          <pc:sldMk cId="1706416805" sldId="264"/>
        </pc:sldMkLst>
      </pc:sldChg>
      <pc:sldChg chg="add del">
        <pc:chgData name="Léonie Watson" userId="7853d41a-951d-43f6-89b9-b8bf3f294f0c" providerId="ADAL" clId="{E574A8AB-8930-46B7-8498-8E5A85B2B071}" dt="2023-04-10T16:20:29.174" v="5"/>
        <pc:sldMkLst>
          <pc:docMk/>
          <pc:sldMk cId="2048873" sldId="265"/>
        </pc:sldMkLst>
      </pc:sldChg>
      <pc:sldChg chg="modSp add del mod modClrScheme chgLayout">
        <pc:chgData name="Léonie Watson" userId="7853d41a-951d-43f6-89b9-b8bf3f294f0c" providerId="ADAL" clId="{E574A8AB-8930-46B7-8498-8E5A85B2B071}" dt="2023-04-10T17:06:10.874" v="55"/>
        <pc:sldMkLst>
          <pc:docMk/>
          <pc:sldMk cId="3314155705" sldId="266"/>
        </pc:sldMkLst>
        <pc:spChg chg="mod ord">
          <ac:chgData name="Léonie Watson" userId="7853d41a-951d-43f6-89b9-b8bf3f294f0c" providerId="ADAL" clId="{E574A8AB-8930-46B7-8498-8E5A85B2B071}" dt="2023-04-10T17:05:50.222" v="50" actId="700"/>
          <ac:spMkLst>
            <pc:docMk/>
            <pc:sldMk cId="3314155705" sldId="266"/>
            <ac:spMk id="2" creationId="{BF5216FA-2082-FDAB-B717-47037BB2D45E}"/>
          </ac:spMkLst>
        </pc:spChg>
        <pc:spChg chg="mod ord">
          <ac:chgData name="Léonie Watson" userId="7853d41a-951d-43f6-89b9-b8bf3f294f0c" providerId="ADAL" clId="{E574A8AB-8930-46B7-8498-8E5A85B2B071}" dt="2023-04-10T17:06:10.874" v="55"/>
          <ac:spMkLst>
            <pc:docMk/>
            <pc:sldMk cId="3314155705" sldId="266"/>
            <ac:spMk id="4" creationId="{0B7661A7-E280-1642-83FE-AD68414F7787}"/>
          </ac:spMkLst>
        </pc:spChg>
      </pc:sldChg>
      <pc:sldChg chg="modSp add del mod modClrScheme chgLayout">
        <pc:chgData name="Léonie Watson" userId="7853d41a-951d-43f6-89b9-b8bf3f294f0c" providerId="ADAL" clId="{E574A8AB-8930-46B7-8498-8E5A85B2B071}" dt="2023-04-10T17:08:37.246" v="85" actId="20577"/>
        <pc:sldMkLst>
          <pc:docMk/>
          <pc:sldMk cId="3666871779" sldId="267"/>
        </pc:sldMkLst>
        <pc:spChg chg="mod ord">
          <ac:chgData name="Léonie Watson" userId="7853d41a-951d-43f6-89b9-b8bf3f294f0c" providerId="ADAL" clId="{E574A8AB-8930-46B7-8498-8E5A85B2B071}" dt="2023-04-10T17:06:33.933" v="57" actId="700"/>
          <ac:spMkLst>
            <pc:docMk/>
            <pc:sldMk cId="3666871779" sldId="267"/>
            <ac:spMk id="2" creationId="{BF5216FA-2082-FDAB-B717-47037BB2D45E}"/>
          </ac:spMkLst>
        </pc:spChg>
        <pc:spChg chg="mod ord">
          <ac:chgData name="Léonie Watson" userId="7853d41a-951d-43f6-89b9-b8bf3f294f0c" providerId="ADAL" clId="{E574A8AB-8930-46B7-8498-8E5A85B2B071}" dt="2023-04-10T17:08:37.246" v="85" actId="20577"/>
          <ac:spMkLst>
            <pc:docMk/>
            <pc:sldMk cId="3666871779" sldId="267"/>
            <ac:spMk id="4" creationId="{85B3683C-9FE4-2381-0AD0-5BFEC0CEB7E5}"/>
          </ac:spMkLst>
        </pc:spChg>
      </pc:sldChg>
      <pc:sldChg chg="modSp add del mod modClrScheme chgLayout">
        <pc:chgData name="Léonie Watson" userId="7853d41a-951d-43f6-89b9-b8bf3f294f0c" providerId="ADAL" clId="{E574A8AB-8930-46B7-8498-8E5A85B2B071}" dt="2023-04-10T17:08:23.897" v="83" actId="20577"/>
        <pc:sldMkLst>
          <pc:docMk/>
          <pc:sldMk cId="2659340080" sldId="268"/>
        </pc:sldMkLst>
        <pc:spChg chg="mod ord">
          <ac:chgData name="Léonie Watson" userId="7853d41a-951d-43f6-89b9-b8bf3f294f0c" providerId="ADAL" clId="{E574A8AB-8930-46B7-8498-8E5A85B2B071}" dt="2023-04-10T17:07:06.874" v="63" actId="700"/>
          <ac:spMkLst>
            <pc:docMk/>
            <pc:sldMk cId="2659340080" sldId="268"/>
            <ac:spMk id="2" creationId="{BF5216FA-2082-FDAB-B717-47037BB2D45E}"/>
          </ac:spMkLst>
        </pc:spChg>
        <pc:spChg chg="mod ord">
          <ac:chgData name="Léonie Watson" userId="7853d41a-951d-43f6-89b9-b8bf3f294f0c" providerId="ADAL" clId="{E574A8AB-8930-46B7-8498-8E5A85B2B071}" dt="2023-04-10T17:08:23.897" v="83" actId="20577"/>
          <ac:spMkLst>
            <pc:docMk/>
            <pc:sldMk cId="2659340080" sldId="268"/>
            <ac:spMk id="5" creationId="{02C3DFEE-BE43-D48E-A620-CD098763CCF1}"/>
          </ac:spMkLst>
        </pc:spChg>
      </pc:sldChg>
      <pc:sldChg chg="modSp add del mod modClrScheme chgLayout">
        <pc:chgData name="Léonie Watson" userId="7853d41a-951d-43f6-89b9-b8bf3f294f0c" providerId="ADAL" clId="{E574A8AB-8930-46B7-8498-8E5A85B2B071}" dt="2023-04-10T17:07:57.474" v="77"/>
        <pc:sldMkLst>
          <pc:docMk/>
          <pc:sldMk cId="873508705" sldId="269"/>
        </pc:sldMkLst>
        <pc:spChg chg="mod ord">
          <ac:chgData name="Léonie Watson" userId="7853d41a-951d-43f6-89b9-b8bf3f294f0c" providerId="ADAL" clId="{E574A8AB-8930-46B7-8498-8E5A85B2B071}" dt="2023-04-10T17:07:32.109" v="71" actId="700"/>
          <ac:spMkLst>
            <pc:docMk/>
            <pc:sldMk cId="873508705" sldId="269"/>
            <ac:spMk id="2" creationId="{BF5216FA-2082-FDAB-B717-47037BB2D45E}"/>
          </ac:spMkLst>
        </pc:spChg>
        <pc:spChg chg="mod ord">
          <ac:chgData name="Léonie Watson" userId="7853d41a-951d-43f6-89b9-b8bf3f294f0c" providerId="ADAL" clId="{E574A8AB-8930-46B7-8498-8E5A85B2B071}" dt="2023-04-10T17:07:57.474" v="77"/>
          <ac:spMkLst>
            <pc:docMk/>
            <pc:sldMk cId="873508705" sldId="269"/>
            <ac:spMk id="4" creationId="{EA9DE31C-E587-5871-0060-218ED57A05CC}"/>
          </ac:spMkLst>
        </pc:spChg>
      </pc:sldChg>
      <pc:sldChg chg="addSp delSp modSp add del mod modClrScheme chgLayout">
        <pc:chgData name="Léonie Watson" userId="7853d41a-951d-43f6-89b9-b8bf3f294f0c" providerId="ADAL" clId="{E574A8AB-8930-46B7-8498-8E5A85B2B071}" dt="2023-04-10T17:10:51.436" v="152" actId="20577"/>
        <pc:sldMkLst>
          <pc:docMk/>
          <pc:sldMk cId="4237318543" sldId="270"/>
        </pc:sldMkLst>
        <pc:spChg chg="mod ord">
          <ac:chgData name="Léonie Watson" userId="7853d41a-951d-43f6-89b9-b8bf3f294f0c" providerId="ADAL" clId="{E574A8AB-8930-46B7-8498-8E5A85B2B071}" dt="2023-04-10T17:09:24.001" v="86" actId="700"/>
          <ac:spMkLst>
            <pc:docMk/>
            <pc:sldMk cId="4237318543" sldId="270"/>
            <ac:spMk id="2" creationId="{BF5216FA-2082-FDAB-B717-47037BB2D45E}"/>
          </ac:spMkLst>
        </pc:spChg>
        <pc:spChg chg="add mod ord">
          <ac:chgData name="Léonie Watson" userId="7853d41a-951d-43f6-89b9-b8bf3f294f0c" providerId="ADAL" clId="{E574A8AB-8930-46B7-8498-8E5A85B2B071}" dt="2023-04-10T17:10:51.436" v="152" actId="20577"/>
          <ac:spMkLst>
            <pc:docMk/>
            <pc:sldMk cId="4237318543" sldId="270"/>
            <ac:spMk id="3" creationId="{BAEFA669-4C42-C3C9-D1E2-A76731B5C14C}"/>
          </ac:spMkLst>
        </pc:spChg>
        <pc:spChg chg="del mod ord">
          <ac:chgData name="Léonie Watson" userId="7853d41a-951d-43f6-89b9-b8bf3f294f0c" providerId="ADAL" clId="{E574A8AB-8930-46B7-8498-8E5A85B2B071}" dt="2023-04-10T17:09:24.001" v="86" actId="700"/>
          <ac:spMkLst>
            <pc:docMk/>
            <pc:sldMk cId="4237318543" sldId="270"/>
            <ac:spMk id="4" creationId="{C2D77351-7F47-07C9-6FCA-05974D8B45E8}"/>
          </ac:spMkLst>
        </pc:spChg>
      </pc:sldChg>
      <pc:sldChg chg="modSp add del mod modClrScheme chgLayout">
        <pc:chgData name="Léonie Watson" userId="7853d41a-951d-43f6-89b9-b8bf3f294f0c" providerId="ADAL" clId="{E574A8AB-8930-46B7-8498-8E5A85B2B071}" dt="2023-04-10T17:10:19.147" v="95" actId="20577"/>
        <pc:sldMkLst>
          <pc:docMk/>
          <pc:sldMk cId="3662839163" sldId="271"/>
        </pc:sldMkLst>
        <pc:spChg chg="mod ord">
          <ac:chgData name="Léonie Watson" userId="7853d41a-951d-43f6-89b9-b8bf3f294f0c" providerId="ADAL" clId="{E574A8AB-8930-46B7-8498-8E5A85B2B071}" dt="2023-04-10T17:09:33.569" v="87" actId="700"/>
          <ac:spMkLst>
            <pc:docMk/>
            <pc:sldMk cId="3662839163" sldId="271"/>
            <ac:spMk id="2" creationId="{BF5216FA-2082-FDAB-B717-47037BB2D45E}"/>
          </ac:spMkLst>
        </pc:spChg>
        <pc:spChg chg="mod ord">
          <ac:chgData name="Léonie Watson" userId="7853d41a-951d-43f6-89b9-b8bf3f294f0c" providerId="ADAL" clId="{E574A8AB-8930-46B7-8498-8E5A85B2B071}" dt="2023-04-10T17:10:19.147" v="95" actId="20577"/>
          <ac:spMkLst>
            <pc:docMk/>
            <pc:sldMk cId="3662839163" sldId="271"/>
            <ac:spMk id="4" creationId="{6447C5BC-C1F7-D11B-BEF9-EAF297FC6144}"/>
          </ac:spMkLst>
        </pc:spChg>
      </pc:sldChg>
      <pc:sldChg chg="add del">
        <pc:chgData name="Léonie Watson" userId="7853d41a-951d-43f6-89b9-b8bf3f294f0c" providerId="ADAL" clId="{E574A8AB-8930-46B7-8498-8E5A85B2B071}" dt="2023-04-10T16:20:29.174" v="5"/>
        <pc:sldMkLst>
          <pc:docMk/>
          <pc:sldMk cId="3882907113" sldId="274"/>
        </pc:sldMkLst>
      </pc:sldChg>
      <pc:sldChg chg="add del">
        <pc:chgData name="Léonie Watson" userId="7853d41a-951d-43f6-89b9-b8bf3f294f0c" providerId="ADAL" clId="{E574A8AB-8930-46B7-8498-8E5A85B2B071}" dt="2023-04-10T16:20:29.174" v="5"/>
        <pc:sldMkLst>
          <pc:docMk/>
          <pc:sldMk cId="3611191950" sldId="275"/>
        </pc:sldMkLst>
      </pc:sldChg>
      <pc:sldChg chg="add del">
        <pc:chgData name="Léonie Watson" userId="7853d41a-951d-43f6-89b9-b8bf3f294f0c" providerId="ADAL" clId="{E574A8AB-8930-46B7-8498-8E5A85B2B071}" dt="2023-04-10T16:20:29.174" v="5"/>
        <pc:sldMkLst>
          <pc:docMk/>
          <pc:sldMk cId="2476548647" sldId="280"/>
        </pc:sldMkLst>
      </pc:sldChg>
      <pc:sldChg chg="add del">
        <pc:chgData name="Léonie Watson" userId="7853d41a-951d-43f6-89b9-b8bf3f294f0c" providerId="ADAL" clId="{E574A8AB-8930-46B7-8498-8E5A85B2B071}" dt="2023-04-10T16:20:29.174" v="5"/>
        <pc:sldMkLst>
          <pc:docMk/>
          <pc:sldMk cId="1940479115" sldId="281"/>
        </pc:sldMkLst>
      </pc:sldChg>
      <pc:sldChg chg="add del">
        <pc:chgData name="Léonie Watson" userId="7853d41a-951d-43f6-89b9-b8bf3f294f0c" providerId="ADAL" clId="{E574A8AB-8930-46B7-8498-8E5A85B2B071}" dt="2023-04-10T16:20:29.174" v="5"/>
        <pc:sldMkLst>
          <pc:docMk/>
          <pc:sldMk cId="1234712428" sldId="282"/>
        </pc:sldMkLst>
      </pc:sldChg>
      <pc:sldChg chg="addSp delSp modSp add del mod modClrScheme chgLayout modNotesTx">
        <pc:chgData name="Léonie Watson" userId="7853d41a-951d-43f6-89b9-b8bf3f294f0c" providerId="ADAL" clId="{E574A8AB-8930-46B7-8498-8E5A85B2B071}" dt="2023-04-10T19:37:04.862" v="1608" actId="20577"/>
        <pc:sldMkLst>
          <pc:docMk/>
          <pc:sldMk cId="714837150" sldId="284"/>
        </pc:sldMkLst>
        <pc:spChg chg="del mod ord">
          <ac:chgData name="Léonie Watson" userId="7853d41a-951d-43f6-89b9-b8bf3f294f0c" providerId="ADAL" clId="{E574A8AB-8930-46B7-8498-8E5A85B2B071}" dt="2023-04-10T18:44:17.241" v="472" actId="478"/>
          <ac:spMkLst>
            <pc:docMk/>
            <pc:sldMk cId="714837150" sldId="284"/>
            <ac:spMk id="2" creationId="{BF5216FA-2082-FDAB-B717-47037BB2D45E}"/>
          </ac:spMkLst>
        </pc:spChg>
        <pc:spChg chg="del mod ord">
          <ac:chgData name="Léonie Watson" userId="7853d41a-951d-43f6-89b9-b8bf3f294f0c" providerId="ADAL" clId="{E574A8AB-8930-46B7-8498-8E5A85B2B071}" dt="2023-04-10T17:24:59.564" v="280" actId="700"/>
          <ac:spMkLst>
            <pc:docMk/>
            <pc:sldMk cId="714837150" sldId="284"/>
            <ac:spMk id="3" creationId="{9D43EB8F-259C-F940-A110-2EB92D40BF1E}"/>
          </ac:spMkLst>
        </pc:spChg>
        <pc:spChg chg="add mod">
          <ac:chgData name="Léonie Watson" userId="7853d41a-951d-43f6-89b9-b8bf3f294f0c" providerId="ADAL" clId="{E574A8AB-8930-46B7-8498-8E5A85B2B071}" dt="2023-04-10T19:37:04.862" v="1608" actId="20577"/>
          <ac:spMkLst>
            <pc:docMk/>
            <pc:sldMk cId="714837150" sldId="284"/>
            <ac:spMk id="3" creationId="{C38B74AD-C642-DB14-8A34-60C7172A1834}"/>
          </ac:spMkLst>
        </pc:spChg>
        <pc:spChg chg="add del mod ord">
          <ac:chgData name="Léonie Watson" userId="7853d41a-951d-43f6-89b9-b8bf3f294f0c" providerId="ADAL" clId="{E574A8AB-8930-46B7-8498-8E5A85B2B071}" dt="2023-04-10T18:44:17.241" v="472" actId="478"/>
          <ac:spMkLst>
            <pc:docMk/>
            <pc:sldMk cId="714837150" sldId="284"/>
            <ac:spMk id="4" creationId="{92B5BB1C-9206-B089-2DC4-56720DF770B4}"/>
          </ac:spMkLst>
        </pc:spChg>
        <pc:spChg chg="add del mod ord">
          <ac:chgData name="Léonie Watson" userId="7853d41a-951d-43f6-89b9-b8bf3f294f0c" providerId="ADAL" clId="{E574A8AB-8930-46B7-8498-8E5A85B2B071}" dt="2023-04-10T18:44:17.241" v="472" actId="478"/>
          <ac:spMkLst>
            <pc:docMk/>
            <pc:sldMk cId="714837150" sldId="284"/>
            <ac:spMk id="5" creationId="{7810D0E9-A5A1-3399-E8AB-03778C93ADA4}"/>
          </ac:spMkLst>
        </pc:spChg>
        <pc:spChg chg="add mod">
          <ac:chgData name="Léonie Watson" userId="7853d41a-951d-43f6-89b9-b8bf3f294f0c" providerId="ADAL" clId="{E574A8AB-8930-46B7-8498-8E5A85B2B071}" dt="2023-04-10T18:46:01.592" v="535" actId="20577"/>
          <ac:spMkLst>
            <pc:docMk/>
            <pc:sldMk cId="714837150" sldId="284"/>
            <ac:spMk id="7" creationId="{26D14D0D-EF1B-D7F2-7E23-350B3423E3F2}"/>
          </ac:spMkLst>
        </pc:spChg>
      </pc:sldChg>
      <pc:sldChg chg="addSp delSp modSp add del mod modClrScheme chgLayout modNotesTx">
        <pc:chgData name="Léonie Watson" userId="7853d41a-951d-43f6-89b9-b8bf3f294f0c" providerId="ADAL" clId="{E574A8AB-8930-46B7-8498-8E5A85B2B071}" dt="2023-04-10T18:57:08.894" v="889"/>
        <pc:sldMkLst>
          <pc:docMk/>
          <pc:sldMk cId="4221094740" sldId="285"/>
        </pc:sldMkLst>
        <pc:spChg chg="mod ord">
          <ac:chgData name="Léonie Watson" userId="7853d41a-951d-43f6-89b9-b8bf3f294f0c" providerId="ADAL" clId="{E574A8AB-8930-46B7-8498-8E5A85B2B071}" dt="2023-04-10T17:25:22.655" v="282" actId="700"/>
          <ac:spMkLst>
            <pc:docMk/>
            <pc:sldMk cId="4221094740" sldId="285"/>
            <ac:spMk id="2" creationId="{BF5216FA-2082-FDAB-B717-47037BB2D45E}"/>
          </ac:spMkLst>
        </pc:spChg>
        <pc:spChg chg="del mod ord">
          <ac:chgData name="Léonie Watson" userId="7853d41a-951d-43f6-89b9-b8bf3f294f0c" providerId="ADAL" clId="{E574A8AB-8930-46B7-8498-8E5A85B2B071}" dt="2023-04-10T17:25:22.655" v="282" actId="700"/>
          <ac:spMkLst>
            <pc:docMk/>
            <pc:sldMk cId="4221094740" sldId="285"/>
            <ac:spMk id="3" creationId="{9D43EB8F-259C-F940-A110-2EB92D40BF1E}"/>
          </ac:spMkLst>
        </pc:spChg>
        <pc:spChg chg="add mod ord">
          <ac:chgData name="Léonie Watson" userId="7853d41a-951d-43f6-89b9-b8bf3f294f0c" providerId="ADAL" clId="{E574A8AB-8930-46B7-8498-8E5A85B2B071}" dt="2023-04-10T18:54:21.113" v="851" actId="20577"/>
          <ac:spMkLst>
            <pc:docMk/>
            <pc:sldMk cId="4221094740" sldId="285"/>
            <ac:spMk id="4" creationId="{EBD76734-A5E9-1A15-3F66-EF3117FD34D5}"/>
          </ac:spMkLst>
        </pc:spChg>
        <pc:spChg chg="add mod ord">
          <ac:chgData name="Léonie Watson" userId="7853d41a-951d-43f6-89b9-b8bf3f294f0c" providerId="ADAL" clId="{E574A8AB-8930-46B7-8498-8E5A85B2B071}" dt="2023-04-10T17:25:22.655" v="282" actId="700"/>
          <ac:spMkLst>
            <pc:docMk/>
            <pc:sldMk cId="4221094740" sldId="285"/>
            <ac:spMk id="5" creationId="{DE545FF0-DC41-9359-004A-BD23661F0C5D}"/>
          </ac:spMkLst>
        </pc:spChg>
      </pc:sldChg>
      <pc:sldChg chg="addSp delSp modSp add del mod modClrScheme chgLayout modNotesTx">
        <pc:chgData name="Léonie Watson" userId="7853d41a-951d-43f6-89b9-b8bf3f294f0c" providerId="ADAL" clId="{E574A8AB-8930-46B7-8498-8E5A85B2B071}" dt="2023-04-10T19:03:41.642" v="1276" actId="20577"/>
        <pc:sldMkLst>
          <pc:docMk/>
          <pc:sldMk cId="648485151" sldId="286"/>
        </pc:sldMkLst>
        <pc:spChg chg="mod ord">
          <ac:chgData name="Léonie Watson" userId="7853d41a-951d-43f6-89b9-b8bf3f294f0c" providerId="ADAL" clId="{E574A8AB-8930-46B7-8498-8E5A85B2B071}" dt="2023-04-10T17:25:36.858" v="284" actId="700"/>
          <ac:spMkLst>
            <pc:docMk/>
            <pc:sldMk cId="648485151" sldId="286"/>
            <ac:spMk id="2" creationId="{BF5216FA-2082-FDAB-B717-47037BB2D45E}"/>
          </ac:spMkLst>
        </pc:spChg>
        <pc:spChg chg="del mod ord">
          <ac:chgData name="Léonie Watson" userId="7853d41a-951d-43f6-89b9-b8bf3f294f0c" providerId="ADAL" clId="{E574A8AB-8930-46B7-8498-8E5A85B2B071}" dt="2023-04-10T17:25:36.858" v="284" actId="700"/>
          <ac:spMkLst>
            <pc:docMk/>
            <pc:sldMk cId="648485151" sldId="286"/>
            <ac:spMk id="3" creationId="{9D43EB8F-259C-F940-A110-2EB92D40BF1E}"/>
          </ac:spMkLst>
        </pc:spChg>
        <pc:spChg chg="add mod ord">
          <ac:chgData name="Léonie Watson" userId="7853d41a-951d-43f6-89b9-b8bf3f294f0c" providerId="ADAL" clId="{E574A8AB-8930-46B7-8498-8E5A85B2B071}" dt="2023-04-10T19:03:41.642" v="1276" actId="20577"/>
          <ac:spMkLst>
            <pc:docMk/>
            <pc:sldMk cId="648485151" sldId="286"/>
            <ac:spMk id="4" creationId="{603128D6-C881-170A-9C93-69A2B29DD14A}"/>
          </ac:spMkLst>
        </pc:spChg>
        <pc:spChg chg="add mod ord">
          <ac:chgData name="Léonie Watson" userId="7853d41a-951d-43f6-89b9-b8bf3f294f0c" providerId="ADAL" clId="{E574A8AB-8930-46B7-8498-8E5A85B2B071}" dt="2023-04-10T17:25:36.858" v="284" actId="700"/>
          <ac:spMkLst>
            <pc:docMk/>
            <pc:sldMk cId="648485151" sldId="286"/>
            <ac:spMk id="5" creationId="{EE80815F-D044-E8D1-8022-277FC7401623}"/>
          </ac:spMkLst>
        </pc:spChg>
      </pc:sldChg>
      <pc:sldChg chg="addSp delSp modSp add del mod modClrScheme chgLayout modNotesTx">
        <pc:chgData name="Léonie Watson" userId="7853d41a-951d-43f6-89b9-b8bf3f294f0c" providerId="ADAL" clId="{E574A8AB-8930-46B7-8498-8E5A85B2B071}" dt="2023-04-10T19:00:45.088" v="1095" actId="20577"/>
        <pc:sldMkLst>
          <pc:docMk/>
          <pc:sldMk cId="1143376584" sldId="287"/>
        </pc:sldMkLst>
        <pc:spChg chg="mod ord">
          <ac:chgData name="Léonie Watson" userId="7853d41a-951d-43f6-89b9-b8bf3f294f0c" providerId="ADAL" clId="{E574A8AB-8930-46B7-8498-8E5A85B2B071}" dt="2023-04-10T17:25:30.134" v="283" actId="700"/>
          <ac:spMkLst>
            <pc:docMk/>
            <pc:sldMk cId="1143376584" sldId="287"/>
            <ac:spMk id="2" creationId="{BF5216FA-2082-FDAB-B717-47037BB2D45E}"/>
          </ac:spMkLst>
        </pc:spChg>
        <pc:spChg chg="del mod ord">
          <ac:chgData name="Léonie Watson" userId="7853d41a-951d-43f6-89b9-b8bf3f294f0c" providerId="ADAL" clId="{E574A8AB-8930-46B7-8498-8E5A85B2B071}" dt="2023-04-10T17:25:30.134" v="283" actId="700"/>
          <ac:spMkLst>
            <pc:docMk/>
            <pc:sldMk cId="1143376584" sldId="287"/>
            <ac:spMk id="3" creationId="{9D43EB8F-259C-F940-A110-2EB92D40BF1E}"/>
          </ac:spMkLst>
        </pc:spChg>
        <pc:spChg chg="add mod ord">
          <ac:chgData name="Léonie Watson" userId="7853d41a-951d-43f6-89b9-b8bf3f294f0c" providerId="ADAL" clId="{E574A8AB-8930-46B7-8498-8E5A85B2B071}" dt="2023-04-10T19:00:45.088" v="1095" actId="20577"/>
          <ac:spMkLst>
            <pc:docMk/>
            <pc:sldMk cId="1143376584" sldId="287"/>
            <ac:spMk id="4" creationId="{3A076D3E-6EFD-0D03-EA87-1226EC9710A9}"/>
          </ac:spMkLst>
        </pc:spChg>
        <pc:spChg chg="add mod ord">
          <ac:chgData name="Léonie Watson" userId="7853d41a-951d-43f6-89b9-b8bf3f294f0c" providerId="ADAL" clId="{E574A8AB-8930-46B7-8498-8E5A85B2B071}" dt="2023-04-10T17:25:30.134" v="283" actId="700"/>
          <ac:spMkLst>
            <pc:docMk/>
            <pc:sldMk cId="1143376584" sldId="287"/>
            <ac:spMk id="5" creationId="{4CE92AFB-C351-865A-532D-1A235F0126A2}"/>
          </ac:spMkLst>
        </pc:spChg>
      </pc:sldChg>
      <pc:sldChg chg="addSp delSp modSp add del mod modClrScheme chgLayout">
        <pc:chgData name="Léonie Watson" userId="7853d41a-951d-43f6-89b9-b8bf3f294f0c" providerId="ADAL" clId="{E574A8AB-8930-46B7-8498-8E5A85B2B071}" dt="2023-04-10T17:43:43.512" v="310"/>
        <pc:sldMkLst>
          <pc:docMk/>
          <pc:sldMk cId="1654498369" sldId="288"/>
        </pc:sldMkLst>
        <pc:spChg chg="mod ord">
          <ac:chgData name="Léonie Watson" userId="7853d41a-951d-43f6-89b9-b8bf3f294f0c" providerId="ADAL" clId="{E574A8AB-8930-46B7-8498-8E5A85B2B071}" dt="2023-04-10T17:13:17.996" v="159" actId="700"/>
          <ac:spMkLst>
            <pc:docMk/>
            <pc:sldMk cId="1654498369" sldId="288"/>
            <ac:spMk id="2" creationId="{BF5216FA-2082-FDAB-B717-47037BB2D45E}"/>
          </ac:spMkLst>
        </pc:spChg>
        <pc:spChg chg="del mod ord">
          <ac:chgData name="Léonie Watson" userId="7853d41a-951d-43f6-89b9-b8bf3f294f0c" providerId="ADAL" clId="{E574A8AB-8930-46B7-8498-8E5A85B2B071}" dt="2023-04-10T17:13:17.996" v="159" actId="700"/>
          <ac:spMkLst>
            <pc:docMk/>
            <pc:sldMk cId="1654498369" sldId="288"/>
            <ac:spMk id="3" creationId="{9D43EB8F-259C-F940-A110-2EB92D40BF1E}"/>
          </ac:spMkLst>
        </pc:spChg>
        <pc:spChg chg="add mod ord">
          <ac:chgData name="Léonie Watson" userId="7853d41a-951d-43f6-89b9-b8bf3f294f0c" providerId="ADAL" clId="{E574A8AB-8930-46B7-8498-8E5A85B2B071}" dt="2023-04-10T17:43:43.512" v="310"/>
          <ac:spMkLst>
            <pc:docMk/>
            <pc:sldMk cId="1654498369" sldId="288"/>
            <ac:spMk id="4" creationId="{B979800C-F7D9-60A3-1C2C-891A7547E1A9}"/>
          </ac:spMkLst>
        </pc:spChg>
        <pc:spChg chg="add mod ord">
          <ac:chgData name="Léonie Watson" userId="7853d41a-951d-43f6-89b9-b8bf3f294f0c" providerId="ADAL" clId="{E574A8AB-8930-46B7-8498-8E5A85B2B071}" dt="2023-04-10T17:15:56.573" v="164"/>
          <ac:spMkLst>
            <pc:docMk/>
            <pc:sldMk cId="1654498369" sldId="288"/>
            <ac:spMk id="5" creationId="{3ABFE50B-8067-6889-B5B0-46027C16B864}"/>
          </ac:spMkLst>
        </pc:spChg>
      </pc:sldChg>
      <pc:sldChg chg="addSp delSp modSp add del mod ord modClrScheme chgLayout">
        <pc:chgData name="Léonie Watson" userId="7853d41a-951d-43f6-89b9-b8bf3f294f0c" providerId="ADAL" clId="{E574A8AB-8930-46B7-8498-8E5A85B2B071}" dt="2023-04-10T17:30:26.866" v="290" actId="47"/>
        <pc:sldMkLst>
          <pc:docMk/>
          <pc:sldMk cId="2725453133" sldId="289"/>
        </pc:sldMkLst>
        <pc:spChg chg="mod ord">
          <ac:chgData name="Léonie Watson" userId="7853d41a-951d-43f6-89b9-b8bf3f294f0c" providerId="ADAL" clId="{E574A8AB-8930-46B7-8498-8E5A85B2B071}" dt="2023-04-10T17:18:35.685" v="191" actId="700"/>
          <ac:spMkLst>
            <pc:docMk/>
            <pc:sldMk cId="2725453133" sldId="289"/>
            <ac:spMk id="2" creationId="{BF5216FA-2082-FDAB-B717-47037BB2D45E}"/>
          </ac:spMkLst>
        </pc:spChg>
        <pc:spChg chg="del mod ord">
          <ac:chgData name="Léonie Watson" userId="7853d41a-951d-43f6-89b9-b8bf3f294f0c" providerId="ADAL" clId="{E574A8AB-8930-46B7-8498-8E5A85B2B071}" dt="2023-04-10T17:18:35.685" v="191" actId="700"/>
          <ac:spMkLst>
            <pc:docMk/>
            <pc:sldMk cId="2725453133" sldId="289"/>
            <ac:spMk id="3" creationId="{9D43EB8F-259C-F940-A110-2EB92D40BF1E}"/>
          </ac:spMkLst>
        </pc:spChg>
        <pc:spChg chg="add mod ord">
          <ac:chgData name="Léonie Watson" userId="7853d41a-951d-43f6-89b9-b8bf3f294f0c" providerId="ADAL" clId="{E574A8AB-8930-46B7-8498-8E5A85B2B071}" dt="2023-04-10T17:18:56.309" v="194"/>
          <ac:spMkLst>
            <pc:docMk/>
            <pc:sldMk cId="2725453133" sldId="289"/>
            <ac:spMk id="4" creationId="{22C4A322-DE24-40B4-6668-D583E4570749}"/>
          </ac:spMkLst>
        </pc:spChg>
        <pc:spChg chg="add mod ord">
          <ac:chgData name="Léonie Watson" userId="7853d41a-951d-43f6-89b9-b8bf3f294f0c" providerId="ADAL" clId="{E574A8AB-8930-46B7-8498-8E5A85B2B071}" dt="2023-04-10T17:18:35.685" v="191" actId="700"/>
          <ac:spMkLst>
            <pc:docMk/>
            <pc:sldMk cId="2725453133" sldId="289"/>
            <ac:spMk id="5" creationId="{2400B9A8-23C7-7B70-EB4B-F9E948E1C442}"/>
          </ac:spMkLst>
        </pc:spChg>
      </pc:sldChg>
      <pc:sldChg chg="addSp delSp modSp add del mod modClrScheme chgLayout">
        <pc:chgData name="Léonie Watson" userId="7853d41a-951d-43f6-89b9-b8bf3f294f0c" providerId="ADAL" clId="{E574A8AB-8930-46B7-8498-8E5A85B2B071}" dt="2023-04-10T17:41:25.408" v="300" actId="2696"/>
        <pc:sldMkLst>
          <pc:docMk/>
          <pc:sldMk cId="1492899958" sldId="290"/>
        </pc:sldMkLst>
        <pc:spChg chg="mod ord">
          <ac:chgData name="Léonie Watson" userId="7853d41a-951d-43f6-89b9-b8bf3f294f0c" providerId="ADAL" clId="{E574A8AB-8930-46B7-8498-8E5A85B2B071}" dt="2023-04-10T17:21:12.189" v="198" actId="700"/>
          <ac:spMkLst>
            <pc:docMk/>
            <pc:sldMk cId="1492899958" sldId="290"/>
            <ac:spMk id="2" creationId="{BF5216FA-2082-FDAB-B717-47037BB2D45E}"/>
          </ac:spMkLst>
        </pc:spChg>
        <pc:spChg chg="del mod ord">
          <ac:chgData name="Léonie Watson" userId="7853d41a-951d-43f6-89b9-b8bf3f294f0c" providerId="ADAL" clId="{E574A8AB-8930-46B7-8498-8E5A85B2B071}" dt="2023-04-10T17:21:12.189" v="198" actId="700"/>
          <ac:spMkLst>
            <pc:docMk/>
            <pc:sldMk cId="1492899958" sldId="290"/>
            <ac:spMk id="3" creationId="{9D43EB8F-259C-F940-A110-2EB92D40BF1E}"/>
          </ac:spMkLst>
        </pc:spChg>
        <pc:spChg chg="add mod ord">
          <ac:chgData name="Léonie Watson" userId="7853d41a-951d-43f6-89b9-b8bf3f294f0c" providerId="ADAL" clId="{E574A8AB-8930-46B7-8498-8E5A85B2B071}" dt="2023-04-10T17:35:30.492" v="295"/>
          <ac:spMkLst>
            <pc:docMk/>
            <pc:sldMk cId="1492899958" sldId="290"/>
            <ac:spMk id="4" creationId="{EE4FC217-1AFA-3A85-1E9A-BBF839C65039}"/>
          </ac:spMkLst>
        </pc:spChg>
        <pc:spChg chg="add mod ord">
          <ac:chgData name="Léonie Watson" userId="7853d41a-951d-43f6-89b9-b8bf3f294f0c" providerId="ADAL" clId="{E574A8AB-8930-46B7-8498-8E5A85B2B071}" dt="2023-04-10T17:21:12.189" v="198" actId="700"/>
          <ac:spMkLst>
            <pc:docMk/>
            <pc:sldMk cId="1492899958" sldId="290"/>
            <ac:spMk id="5" creationId="{666647B0-30D4-17EB-F901-12316B91E824}"/>
          </ac:spMkLst>
        </pc:spChg>
      </pc:sldChg>
      <pc:sldChg chg="modSp add mod">
        <pc:chgData name="Léonie Watson" userId="7853d41a-951d-43f6-89b9-b8bf3f294f0c" providerId="ADAL" clId="{E574A8AB-8930-46B7-8498-8E5A85B2B071}" dt="2023-04-10T17:42:30.325" v="304"/>
        <pc:sldMkLst>
          <pc:docMk/>
          <pc:sldMk cId="3200626995" sldId="290"/>
        </pc:sldMkLst>
        <pc:spChg chg="mod">
          <ac:chgData name="Léonie Watson" userId="7853d41a-951d-43f6-89b9-b8bf3f294f0c" providerId="ADAL" clId="{E574A8AB-8930-46B7-8498-8E5A85B2B071}" dt="2023-04-10T17:42:30.325" v="304"/>
          <ac:spMkLst>
            <pc:docMk/>
            <pc:sldMk cId="3200626995" sldId="290"/>
            <ac:spMk id="4" creationId="{EE4FC217-1AFA-3A85-1E9A-BBF839C65039}"/>
          </ac:spMkLst>
        </pc:spChg>
      </pc:sldChg>
      <pc:sldChg chg="addSp delSp modSp add del mod modClrScheme chgLayout">
        <pc:chgData name="Léonie Watson" userId="7853d41a-951d-43f6-89b9-b8bf3f294f0c" providerId="ADAL" clId="{E574A8AB-8930-46B7-8498-8E5A85B2B071}" dt="2023-04-10T17:41:12.989" v="299"/>
        <pc:sldMkLst>
          <pc:docMk/>
          <pc:sldMk cId="949901793" sldId="291"/>
        </pc:sldMkLst>
        <pc:spChg chg="mod ord">
          <ac:chgData name="Léonie Watson" userId="7853d41a-951d-43f6-89b9-b8bf3f294f0c" providerId="ADAL" clId="{E574A8AB-8930-46B7-8498-8E5A85B2B071}" dt="2023-04-10T17:21:20.818" v="199" actId="700"/>
          <ac:spMkLst>
            <pc:docMk/>
            <pc:sldMk cId="949901793" sldId="291"/>
            <ac:spMk id="2" creationId="{BF5216FA-2082-FDAB-B717-47037BB2D45E}"/>
          </ac:spMkLst>
        </pc:spChg>
        <pc:spChg chg="del mod ord">
          <ac:chgData name="Léonie Watson" userId="7853d41a-951d-43f6-89b9-b8bf3f294f0c" providerId="ADAL" clId="{E574A8AB-8930-46B7-8498-8E5A85B2B071}" dt="2023-04-10T17:21:20.818" v="199" actId="700"/>
          <ac:spMkLst>
            <pc:docMk/>
            <pc:sldMk cId="949901793" sldId="291"/>
            <ac:spMk id="3" creationId="{9D43EB8F-259C-F940-A110-2EB92D40BF1E}"/>
          </ac:spMkLst>
        </pc:spChg>
        <pc:spChg chg="add mod ord">
          <ac:chgData name="Léonie Watson" userId="7853d41a-951d-43f6-89b9-b8bf3f294f0c" providerId="ADAL" clId="{E574A8AB-8930-46B7-8498-8E5A85B2B071}" dt="2023-04-10T17:41:12.989" v="299"/>
          <ac:spMkLst>
            <pc:docMk/>
            <pc:sldMk cId="949901793" sldId="291"/>
            <ac:spMk id="4" creationId="{6BADBC24-5A6C-B804-3327-32C2BF650E91}"/>
          </ac:spMkLst>
        </pc:spChg>
        <pc:spChg chg="add mod ord">
          <ac:chgData name="Léonie Watson" userId="7853d41a-951d-43f6-89b9-b8bf3f294f0c" providerId="ADAL" clId="{E574A8AB-8930-46B7-8498-8E5A85B2B071}" dt="2023-04-10T17:21:20.818" v="199" actId="700"/>
          <ac:spMkLst>
            <pc:docMk/>
            <pc:sldMk cId="949901793" sldId="291"/>
            <ac:spMk id="5" creationId="{68008F43-59E4-3095-AE7E-8070FBB44D0C}"/>
          </ac:spMkLst>
        </pc:spChg>
      </pc:sldChg>
      <pc:sldChg chg="addSp delSp modSp add del mod modClrScheme chgLayout">
        <pc:chgData name="Léonie Watson" userId="7853d41a-951d-43f6-89b9-b8bf3f294f0c" providerId="ADAL" clId="{E574A8AB-8930-46B7-8498-8E5A85B2B071}" dt="2023-04-10T17:43:03.958" v="307"/>
        <pc:sldMkLst>
          <pc:docMk/>
          <pc:sldMk cId="2515640219" sldId="292"/>
        </pc:sldMkLst>
        <pc:spChg chg="mod ord">
          <ac:chgData name="Léonie Watson" userId="7853d41a-951d-43f6-89b9-b8bf3f294f0c" providerId="ADAL" clId="{E574A8AB-8930-46B7-8498-8E5A85B2B071}" dt="2023-04-10T17:20:54.656" v="197" actId="700"/>
          <ac:spMkLst>
            <pc:docMk/>
            <pc:sldMk cId="2515640219" sldId="292"/>
            <ac:spMk id="2" creationId="{BF5216FA-2082-FDAB-B717-47037BB2D45E}"/>
          </ac:spMkLst>
        </pc:spChg>
        <pc:spChg chg="del mod ord">
          <ac:chgData name="Léonie Watson" userId="7853d41a-951d-43f6-89b9-b8bf3f294f0c" providerId="ADAL" clId="{E574A8AB-8930-46B7-8498-8E5A85B2B071}" dt="2023-04-10T17:20:54.656" v="197" actId="700"/>
          <ac:spMkLst>
            <pc:docMk/>
            <pc:sldMk cId="2515640219" sldId="292"/>
            <ac:spMk id="3" creationId="{9D43EB8F-259C-F940-A110-2EB92D40BF1E}"/>
          </ac:spMkLst>
        </pc:spChg>
        <pc:spChg chg="add mod ord">
          <ac:chgData name="Léonie Watson" userId="7853d41a-951d-43f6-89b9-b8bf3f294f0c" providerId="ADAL" clId="{E574A8AB-8930-46B7-8498-8E5A85B2B071}" dt="2023-04-10T17:43:03.958" v="307"/>
          <ac:spMkLst>
            <pc:docMk/>
            <pc:sldMk cId="2515640219" sldId="292"/>
            <ac:spMk id="4" creationId="{A90CC387-5A11-A89F-51B1-8D136C7C8A77}"/>
          </ac:spMkLst>
        </pc:spChg>
        <pc:spChg chg="add mod ord">
          <ac:chgData name="Léonie Watson" userId="7853d41a-951d-43f6-89b9-b8bf3f294f0c" providerId="ADAL" clId="{E574A8AB-8930-46B7-8498-8E5A85B2B071}" dt="2023-04-10T17:20:54.656" v="197" actId="700"/>
          <ac:spMkLst>
            <pc:docMk/>
            <pc:sldMk cId="2515640219" sldId="292"/>
            <ac:spMk id="5" creationId="{1A4B66AE-DB8E-655A-0713-3BD4E659A585}"/>
          </ac:spMkLst>
        </pc:spChg>
      </pc:sldChg>
      <pc:sldChg chg="addSp delSp modSp add del mod modClrScheme chgLayout">
        <pc:chgData name="Léonie Watson" userId="7853d41a-951d-43f6-89b9-b8bf3f294f0c" providerId="ADAL" clId="{E574A8AB-8930-46B7-8498-8E5A85B2B071}" dt="2023-04-10T17:54:33.586" v="364" actId="20577"/>
        <pc:sldMkLst>
          <pc:docMk/>
          <pc:sldMk cId="721480780" sldId="293"/>
        </pc:sldMkLst>
        <pc:spChg chg="mod ord">
          <ac:chgData name="Léonie Watson" userId="7853d41a-951d-43f6-89b9-b8bf3f294f0c" providerId="ADAL" clId="{E574A8AB-8930-46B7-8498-8E5A85B2B071}" dt="2023-04-10T17:21:55.082" v="200" actId="700"/>
          <ac:spMkLst>
            <pc:docMk/>
            <pc:sldMk cId="721480780" sldId="293"/>
            <ac:spMk id="2" creationId="{BF5216FA-2082-FDAB-B717-47037BB2D45E}"/>
          </ac:spMkLst>
        </pc:spChg>
        <pc:spChg chg="del mod ord">
          <ac:chgData name="Léonie Watson" userId="7853d41a-951d-43f6-89b9-b8bf3f294f0c" providerId="ADAL" clId="{E574A8AB-8930-46B7-8498-8E5A85B2B071}" dt="2023-04-10T17:21:55.082" v="200" actId="700"/>
          <ac:spMkLst>
            <pc:docMk/>
            <pc:sldMk cId="721480780" sldId="293"/>
            <ac:spMk id="3" creationId="{9D43EB8F-259C-F940-A110-2EB92D40BF1E}"/>
          </ac:spMkLst>
        </pc:spChg>
        <pc:spChg chg="add mod ord">
          <ac:chgData name="Léonie Watson" userId="7853d41a-951d-43f6-89b9-b8bf3f294f0c" providerId="ADAL" clId="{E574A8AB-8930-46B7-8498-8E5A85B2B071}" dt="2023-04-10T17:54:33.586" v="364" actId="20577"/>
          <ac:spMkLst>
            <pc:docMk/>
            <pc:sldMk cId="721480780" sldId="293"/>
            <ac:spMk id="4" creationId="{2506B31A-FF54-DC6B-18F5-FFF9BB4B5FD6}"/>
          </ac:spMkLst>
        </pc:spChg>
        <pc:spChg chg="add mod ord">
          <ac:chgData name="Léonie Watson" userId="7853d41a-951d-43f6-89b9-b8bf3f294f0c" providerId="ADAL" clId="{E574A8AB-8930-46B7-8498-8E5A85B2B071}" dt="2023-04-10T17:21:55.082" v="200" actId="700"/>
          <ac:spMkLst>
            <pc:docMk/>
            <pc:sldMk cId="721480780" sldId="293"/>
            <ac:spMk id="5" creationId="{242D447E-9C9B-F303-181F-0D261ACDC130}"/>
          </ac:spMkLst>
        </pc:spChg>
      </pc:sldChg>
      <pc:sldChg chg="addSp delSp modSp add del mod modClrScheme chgLayout">
        <pc:chgData name="Léonie Watson" userId="7853d41a-951d-43f6-89b9-b8bf3f294f0c" providerId="ADAL" clId="{E574A8AB-8930-46B7-8498-8E5A85B2B071}" dt="2023-04-10T17:22:15.721" v="203" actId="700"/>
        <pc:sldMkLst>
          <pc:docMk/>
          <pc:sldMk cId="1426929147" sldId="294"/>
        </pc:sldMkLst>
        <pc:spChg chg="mod ord">
          <ac:chgData name="Léonie Watson" userId="7853d41a-951d-43f6-89b9-b8bf3f294f0c" providerId="ADAL" clId="{E574A8AB-8930-46B7-8498-8E5A85B2B071}" dt="2023-04-10T17:22:15.721" v="203" actId="700"/>
          <ac:spMkLst>
            <pc:docMk/>
            <pc:sldMk cId="1426929147" sldId="294"/>
            <ac:spMk id="2" creationId="{BF5216FA-2082-FDAB-B717-47037BB2D45E}"/>
          </ac:spMkLst>
        </pc:spChg>
        <pc:spChg chg="del mod ord">
          <ac:chgData name="Léonie Watson" userId="7853d41a-951d-43f6-89b9-b8bf3f294f0c" providerId="ADAL" clId="{E574A8AB-8930-46B7-8498-8E5A85B2B071}" dt="2023-04-10T17:22:15.721" v="203" actId="700"/>
          <ac:spMkLst>
            <pc:docMk/>
            <pc:sldMk cId="1426929147" sldId="294"/>
            <ac:spMk id="3" creationId="{9D43EB8F-259C-F940-A110-2EB92D40BF1E}"/>
          </ac:spMkLst>
        </pc:spChg>
        <pc:spChg chg="add mod ord">
          <ac:chgData name="Léonie Watson" userId="7853d41a-951d-43f6-89b9-b8bf3f294f0c" providerId="ADAL" clId="{E574A8AB-8930-46B7-8498-8E5A85B2B071}" dt="2023-04-10T17:22:15.721" v="203" actId="700"/>
          <ac:spMkLst>
            <pc:docMk/>
            <pc:sldMk cId="1426929147" sldId="294"/>
            <ac:spMk id="4" creationId="{19533688-B382-7D1B-0B85-8B6CB45FB4FC}"/>
          </ac:spMkLst>
        </pc:spChg>
        <pc:spChg chg="add mod ord">
          <ac:chgData name="Léonie Watson" userId="7853d41a-951d-43f6-89b9-b8bf3f294f0c" providerId="ADAL" clId="{E574A8AB-8930-46B7-8498-8E5A85B2B071}" dt="2023-04-10T17:22:15.721" v="203" actId="700"/>
          <ac:spMkLst>
            <pc:docMk/>
            <pc:sldMk cId="1426929147" sldId="294"/>
            <ac:spMk id="5" creationId="{818F8E00-B41C-B0C1-B7F4-9C2F1D9B4A1A}"/>
          </ac:spMkLst>
        </pc:spChg>
      </pc:sldChg>
      <pc:sldChg chg="add del">
        <pc:chgData name="Léonie Watson" userId="7853d41a-951d-43f6-89b9-b8bf3f294f0c" providerId="ADAL" clId="{E574A8AB-8930-46B7-8498-8E5A85B2B071}" dt="2023-04-10T16:20:29.174" v="5"/>
        <pc:sldMkLst>
          <pc:docMk/>
          <pc:sldMk cId="3999027481" sldId="316"/>
        </pc:sldMkLst>
      </pc:sldChg>
      <pc:sldChg chg="addSp delSp modSp add del mod modClrScheme chgLayout modNotesTx">
        <pc:chgData name="Léonie Watson" userId="7853d41a-951d-43f6-89b9-b8bf3f294f0c" providerId="ADAL" clId="{E574A8AB-8930-46B7-8498-8E5A85B2B071}" dt="2023-04-10T19:06:30.442" v="1393" actId="20577"/>
        <pc:sldMkLst>
          <pc:docMk/>
          <pc:sldMk cId="182151792" sldId="317"/>
        </pc:sldMkLst>
        <pc:spChg chg="mod ord">
          <ac:chgData name="Léonie Watson" userId="7853d41a-951d-43f6-89b9-b8bf3f294f0c" providerId="ADAL" clId="{E574A8AB-8930-46B7-8498-8E5A85B2B071}" dt="2023-04-10T17:25:45.257" v="285" actId="700"/>
          <ac:spMkLst>
            <pc:docMk/>
            <pc:sldMk cId="182151792" sldId="317"/>
            <ac:spMk id="2" creationId="{2FFF61A9-ECC7-9F8D-8613-82941E03E49C}"/>
          </ac:spMkLst>
        </pc:spChg>
        <pc:spChg chg="del mod ord">
          <ac:chgData name="Léonie Watson" userId="7853d41a-951d-43f6-89b9-b8bf3f294f0c" providerId="ADAL" clId="{E574A8AB-8930-46B7-8498-8E5A85B2B071}" dt="2023-04-10T17:25:45.257" v="285" actId="700"/>
          <ac:spMkLst>
            <pc:docMk/>
            <pc:sldMk cId="182151792" sldId="317"/>
            <ac:spMk id="3" creationId="{52A3B460-2D58-5E6E-C274-1BF91C38410F}"/>
          </ac:spMkLst>
        </pc:spChg>
        <pc:spChg chg="add mod ord">
          <ac:chgData name="Léonie Watson" userId="7853d41a-951d-43f6-89b9-b8bf3f294f0c" providerId="ADAL" clId="{E574A8AB-8930-46B7-8498-8E5A85B2B071}" dt="2023-04-10T19:05:24.528" v="1330" actId="20577"/>
          <ac:spMkLst>
            <pc:docMk/>
            <pc:sldMk cId="182151792" sldId="317"/>
            <ac:spMk id="4" creationId="{9418AC4B-FB01-18A8-2C2C-3A9197FD8F71}"/>
          </ac:spMkLst>
        </pc:spChg>
        <pc:spChg chg="add mod ord">
          <ac:chgData name="Léonie Watson" userId="7853d41a-951d-43f6-89b9-b8bf3f294f0c" providerId="ADAL" clId="{E574A8AB-8930-46B7-8498-8E5A85B2B071}" dt="2023-04-10T17:25:45.257" v="285" actId="700"/>
          <ac:spMkLst>
            <pc:docMk/>
            <pc:sldMk cId="182151792" sldId="317"/>
            <ac:spMk id="5" creationId="{69F1915C-556E-9148-1ACF-7478905CC9B6}"/>
          </ac:spMkLst>
        </pc:spChg>
      </pc:sldChg>
      <pc:sldChg chg="addSp delSp modSp add del mod modClrScheme chgLayout">
        <pc:chgData name="Léonie Watson" userId="7853d41a-951d-43f6-89b9-b8bf3f294f0c" providerId="ADAL" clId="{E574A8AB-8930-46B7-8498-8E5A85B2B071}" dt="2023-04-10T19:07:49.622" v="1394" actId="47"/>
        <pc:sldMkLst>
          <pc:docMk/>
          <pc:sldMk cId="690751707" sldId="318"/>
        </pc:sldMkLst>
        <pc:spChg chg="mod ord">
          <ac:chgData name="Léonie Watson" userId="7853d41a-951d-43f6-89b9-b8bf3f294f0c" providerId="ADAL" clId="{E574A8AB-8930-46B7-8498-8E5A85B2B071}" dt="2023-04-10T17:25:55.419" v="286" actId="700"/>
          <ac:spMkLst>
            <pc:docMk/>
            <pc:sldMk cId="690751707" sldId="318"/>
            <ac:spMk id="2" creationId="{2FFF61A9-ECC7-9F8D-8613-82941E03E49C}"/>
          </ac:spMkLst>
        </pc:spChg>
        <pc:spChg chg="del mod ord">
          <ac:chgData name="Léonie Watson" userId="7853d41a-951d-43f6-89b9-b8bf3f294f0c" providerId="ADAL" clId="{E574A8AB-8930-46B7-8498-8E5A85B2B071}" dt="2023-04-10T17:25:55.419" v="286" actId="700"/>
          <ac:spMkLst>
            <pc:docMk/>
            <pc:sldMk cId="690751707" sldId="318"/>
            <ac:spMk id="3" creationId="{52A3B460-2D58-5E6E-C274-1BF91C38410F}"/>
          </ac:spMkLst>
        </pc:spChg>
        <pc:spChg chg="add mod ord">
          <ac:chgData name="Léonie Watson" userId="7853d41a-951d-43f6-89b9-b8bf3f294f0c" providerId="ADAL" clId="{E574A8AB-8930-46B7-8498-8E5A85B2B071}" dt="2023-04-10T17:25:55.419" v="286" actId="700"/>
          <ac:spMkLst>
            <pc:docMk/>
            <pc:sldMk cId="690751707" sldId="318"/>
            <ac:spMk id="4" creationId="{CD38DE18-D04A-A3E0-B4F3-4BC129470691}"/>
          </ac:spMkLst>
        </pc:spChg>
        <pc:spChg chg="add mod ord">
          <ac:chgData name="Léonie Watson" userId="7853d41a-951d-43f6-89b9-b8bf3f294f0c" providerId="ADAL" clId="{E574A8AB-8930-46B7-8498-8E5A85B2B071}" dt="2023-04-10T17:25:55.419" v="286" actId="700"/>
          <ac:spMkLst>
            <pc:docMk/>
            <pc:sldMk cId="690751707" sldId="318"/>
            <ac:spMk id="5" creationId="{6E1FC259-696C-5E79-8750-4B4D0DF943C5}"/>
          </ac:spMkLst>
        </pc:spChg>
      </pc:sldChg>
      <pc:sldChg chg="addSp delSp modSp add del mod modClrScheme chgLayout">
        <pc:chgData name="Léonie Watson" userId="7853d41a-951d-43f6-89b9-b8bf3f294f0c" providerId="ADAL" clId="{E574A8AB-8930-46B7-8498-8E5A85B2B071}" dt="2023-04-10T19:24:06.684" v="1580" actId="47"/>
        <pc:sldMkLst>
          <pc:docMk/>
          <pc:sldMk cId="2494743216" sldId="319"/>
        </pc:sldMkLst>
        <pc:spChg chg="mod ord">
          <ac:chgData name="Léonie Watson" userId="7853d41a-951d-43f6-89b9-b8bf3f294f0c" providerId="ADAL" clId="{E574A8AB-8930-46B7-8498-8E5A85B2B071}" dt="2023-04-10T17:26:20.294" v="287" actId="700"/>
          <ac:spMkLst>
            <pc:docMk/>
            <pc:sldMk cId="2494743216" sldId="319"/>
            <ac:spMk id="2" creationId="{2FFF61A9-ECC7-9F8D-8613-82941E03E49C}"/>
          </ac:spMkLst>
        </pc:spChg>
        <pc:spChg chg="del mod ord">
          <ac:chgData name="Léonie Watson" userId="7853d41a-951d-43f6-89b9-b8bf3f294f0c" providerId="ADAL" clId="{E574A8AB-8930-46B7-8498-8E5A85B2B071}" dt="2023-04-10T17:26:20.294" v="287" actId="700"/>
          <ac:spMkLst>
            <pc:docMk/>
            <pc:sldMk cId="2494743216" sldId="319"/>
            <ac:spMk id="3" creationId="{52A3B460-2D58-5E6E-C274-1BF91C38410F}"/>
          </ac:spMkLst>
        </pc:spChg>
        <pc:spChg chg="add mod ord">
          <ac:chgData name="Léonie Watson" userId="7853d41a-951d-43f6-89b9-b8bf3f294f0c" providerId="ADAL" clId="{E574A8AB-8930-46B7-8498-8E5A85B2B071}" dt="2023-04-10T19:23:28.284" v="1579" actId="20577"/>
          <ac:spMkLst>
            <pc:docMk/>
            <pc:sldMk cId="2494743216" sldId="319"/>
            <ac:spMk id="4" creationId="{B8BAB3E6-23FF-299D-EEEE-C9FE2A9908C0}"/>
          </ac:spMkLst>
        </pc:spChg>
        <pc:spChg chg="add mod ord">
          <ac:chgData name="Léonie Watson" userId="7853d41a-951d-43f6-89b9-b8bf3f294f0c" providerId="ADAL" clId="{E574A8AB-8930-46B7-8498-8E5A85B2B071}" dt="2023-04-10T17:26:20.294" v="287" actId="700"/>
          <ac:spMkLst>
            <pc:docMk/>
            <pc:sldMk cId="2494743216" sldId="319"/>
            <ac:spMk id="5" creationId="{1585EB0D-CE1C-7BD3-86A3-7BDB5A55C6B6}"/>
          </ac:spMkLst>
        </pc:spChg>
      </pc:sldChg>
      <pc:sldChg chg="add del">
        <pc:chgData name="Léonie Watson" userId="7853d41a-951d-43f6-89b9-b8bf3f294f0c" providerId="ADAL" clId="{E574A8AB-8930-46B7-8498-8E5A85B2B071}" dt="2023-04-10T19:36:07.656" v="1582" actId="47"/>
        <pc:sldMkLst>
          <pc:docMk/>
          <pc:sldMk cId="3296257720" sldId="320"/>
        </pc:sldMkLst>
      </pc:sldChg>
      <pc:sldChg chg="modSp add del mod">
        <pc:chgData name="Léonie Watson" userId="7853d41a-951d-43f6-89b9-b8bf3f294f0c" providerId="ADAL" clId="{E574A8AB-8930-46B7-8498-8E5A85B2B071}" dt="2023-04-10T19:20:50.748" v="1542" actId="2696"/>
        <pc:sldMkLst>
          <pc:docMk/>
          <pc:sldMk cId="3523326340" sldId="320"/>
        </pc:sldMkLst>
        <pc:spChg chg="mod">
          <ac:chgData name="Léonie Watson" userId="7853d41a-951d-43f6-89b9-b8bf3f294f0c" providerId="ADAL" clId="{E574A8AB-8930-46B7-8498-8E5A85B2B071}" dt="2023-04-10T19:14:55.436" v="1541" actId="5793"/>
          <ac:spMkLst>
            <pc:docMk/>
            <pc:sldMk cId="3523326340" sldId="320"/>
            <ac:spMk id="3" creationId="{52A3B460-2D58-5E6E-C274-1BF91C38410F}"/>
          </ac:spMkLst>
        </pc:spChg>
      </pc:sldChg>
      <pc:sldChg chg="modSp add del mod">
        <pc:chgData name="Léonie Watson" userId="7853d41a-951d-43f6-89b9-b8bf3f294f0c" providerId="ADAL" clId="{E574A8AB-8930-46B7-8498-8E5A85B2B071}" dt="2023-04-10T19:45:20.908" v="1712"/>
        <pc:sldMkLst>
          <pc:docMk/>
          <pc:sldMk cId="104945003" sldId="321"/>
        </pc:sldMkLst>
        <pc:spChg chg="mod">
          <ac:chgData name="Léonie Watson" userId="7853d41a-951d-43f6-89b9-b8bf3f294f0c" providerId="ADAL" clId="{E574A8AB-8930-46B7-8498-8E5A85B2B071}" dt="2023-04-10T19:45:20.908" v="1712"/>
          <ac:spMkLst>
            <pc:docMk/>
            <pc:sldMk cId="104945003" sldId="321"/>
            <ac:spMk id="3" creationId="{52A3B460-2D58-5E6E-C274-1BF91C38410F}"/>
          </ac:spMkLst>
        </pc:spChg>
      </pc:sldChg>
      <pc:sldChg chg="add del">
        <pc:chgData name="Léonie Watson" userId="7853d41a-951d-43f6-89b9-b8bf3f294f0c" providerId="ADAL" clId="{E574A8AB-8930-46B7-8498-8E5A85B2B071}" dt="2023-04-10T16:20:29.174" v="5"/>
        <pc:sldMkLst>
          <pc:docMk/>
          <pc:sldMk cId="3846569848" sldId="322"/>
        </pc:sldMkLst>
      </pc:sldChg>
      <pc:sldChg chg="addSp delSp modSp add del mod modClrScheme chgLayout modNotesTx">
        <pc:chgData name="Léonie Watson" userId="7853d41a-951d-43f6-89b9-b8bf3f294f0c" providerId="ADAL" clId="{E574A8AB-8930-46B7-8498-8E5A85B2B071}" dt="2023-04-10T18:49:32.508" v="618" actId="20577"/>
        <pc:sldMkLst>
          <pc:docMk/>
          <pc:sldMk cId="3514850166" sldId="324"/>
        </pc:sldMkLst>
        <pc:spChg chg="mod ord">
          <ac:chgData name="Léonie Watson" userId="7853d41a-951d-43f6-89b9-b8bf3f294f0c" providerId="ADAL" clId="{E574A8AB-8930-46B7-8498-8E5A85B2B071}" dt="2023-04-10T17:25:13.090" v="281" actId="700"/>
          <ac:spMkLst>
            <pc:docMk/>
            <pc:sldMk cId="3514850166" sldId="324"/>
            <ac:spMk id="2" creationId="{BF5216FA-2082-FDAB-B717-47037BB2D45E}"/>
          </ac:spMkLst>
        </pc:spChg>
        <pc:spChg chg="del mod ord">
          <ac:chgData name="Léonie Watson" userId="7853d41a-951d-43f6-89b9-b8bf3f294f0c" providerId="ADAL" clId="{E574A8AB-8930-46B7-8498-8E5A85B2B071}" dt="2023-04-10T17:25:13.090" v="281" actId="700"/>
          <ac:spMkLst>
            <pc:docMk/>
            <pc:sldMk cId="3514850166" sldId="324"/>
            <ac:spMk id="3" creationId="{9D43EB8F-259C-F940-A110-2EB92D40BF1E}"/>
          </ac:spMkLst>
        </pc:spChg>
        <pc:spChg chg="add mod ord">
          <ac:chgData name="Léonie Watson" userId="7853d41a-951d-43f6-89b9-b8bf3f294f0c" providerId="ADAL" clId="{E574A8AB-8930-46B7-8498-8E5A85B2B071}" dt="2023-04-10T18:48:43.102" v="584" actId="20577"/>
          <ac:spMkLst>
            <pc:docMk/>
            <pc:sldMk cId="3514850166" sldId="324"/>
            <ac:spMk id="4" creationId="{86E63819-7B4E-4246-6E3E-63A696B70BD2}"/>
          </ac:spMkLst>
        </pc:spChg>
        <pc:spChg chg="add mod ord">
          <ac:chgData name="Léonie Watson" userId="7853d41a-951d-43f6-89b9-b8bf3f294f0c" providerId="ADAL" clId="{E574A8AB-8930-46B7-8498-8E5A85B2B071}" dt="2023-04-10T17:25:13.090" v="281" actId="700"/>
          <ac:spMkLst>
            <pc:docMk/>
            <pc:sldMk cId="3514850166" sldId="324"/>
            <ac:spMk id="5" creationId="{CF05F9C1-B07B-5798-8819-A453736A4BD1}"/>
          </ac:spMkLst>
        </pc:spChg>
      </pc:sldChg>
      <pc:sldChg chg="add del">
        <pc:chgData name="Léonie Watson" userId="7853d41a-951d-43f6-89b9-b8bf3f294f0c" providerId="ADAL" clId="{E574A8AB-8930-46B7-8498-8E5A85B2B071}" dt="2023-04-10T16:20:29.174" v="5"/>
        <pc:sldMkLst>
          <pc:docMk/>
          <pc:sldMk cId="932509878" sldId="325"/>
        </pc:sldMkLst>
      </pc:sldChg>
      <pc:sldChg chg="add del modNotesTx">
        <pc:chgData name="Léonie Watson" userId="7853d41a-951d-43f6-89b9-b8bf3f294f0c" providerId="ADAL" clId="{E574A8AB-8930-46B7-8498-8E5A85B2B071}" dt="2023-04-10T19:12:01.064" v="1537" actId="20577"/>
        <pc:sldMkLst>
          <pc:docMk/>
          <pc:sldMk cId="3968539124" sldId="327"/>
        </pc:sldMkLst>
      </pc:sldChg>
      <pc:sldChg chg="add del">
        <pc:chgData name="Léonie Watson" userId="7853d41a-951d-43f6-89b9-b8bf3f294f0c" providerId="ADAL" clId="{E574A8AB-8930-46B7-8498-8E5A85B2B071}" dt="2023-04-10T16:20:29.174" v="5"/>
        <pc:sldMkLst>
          <pc:docMk/>
          <pc:sldMk cId="2347450069" sldId="328"/>
        </pc:sldMkLst>
      </pc:sldChg>
      <pc:sldChg chg="modSp add del mod modClrScheme chgLayout">
        <pc:chgData name="Léonie Watson" userId="7853d41a-951d-43f6-89b9-b8bf3f294f0c" providerId="ADAL" clId="{E574A8AB-8930-46B7-8498-8E5A85B2B071}" dt="2023-04-10T17:11:39.189" v="158"/>
        <pc:sldMkLst>
          <pc:docMk/>
          <pc:sldMk cId="610246610" sldId="331"/>
        </pc:sldMkLst>
        <pc:spChg chg="mod ord">
          <ac:chgData name="Léonie Watson" userId="7853d41a-951d-43f6-89b9-b8bf3f294f0c" providerId="ADAL" clId="{E574A8AB-8930-46B7-8498-8E5A85B2B071}" dt="2023-04-10T17:11:21.796" v="153" actId="700"/>
          <ac:spMkLst>
            <pc:docMk/>
            <pc:sldMk cId="610246610" sldId="331"/>
            <ac:spMk id="2" creationId="{BF5216FA-2082-FDAB-B717-47037BB2D45E}"/>
          </ac:spMkLst>
        </pc:spChg>
        <pc:spChg chg="mod ord">
          <ac:chgData name="Léonie Watson" userId="7853d41a-951d-43f6-89b9-b8bf3f294f0c" providerId="ADAL" clId="{E574A8AB-8930-46B7-8498-8E5A85B2B071}" dt="2023-04-10T17:11:39.189" v="158"/>
          <ac:spMkLst>
            <pc:docMk/>
            <pc:sldMk cId="610246610" sldId="331"/>
            <ac:spMk id="4" creationId="{CE7A904C-E667-256E-EECD-2B86A7208AAE}"/>
          </ac:spMkLst>
        </pc:spChg>
      </pc:sldChg>
      <pc:sldChg chg="add del">
        <pc:chgData name="Léonie Watson" userId="7853d41a-951d-43f6-89b9-b8bf3f294f0c" providerId="ADAL" clId="{E574A8AB-8930-46B7-8498-8E5A85B2B071}" dt="2023-04-10T16:20:29.174" v="5"/>
        <pc:sldMkLst>
          <pc:docMk/>
          <pc:sldMk cId="2750319003" sldId="332"/>
        </pc:sldMkLst>
      </pc:sldChg>
      <pc:sldChg chg="add del">
        <pc:chgData name="Léonie Watson" userId="7853d41a-951d-43f6-89b9-b8bf3f294f0c" providerId="ADAL" clId="{E574A8AB-8930-46B7-8498-8E5A85B2B071}" dt="2023-04-10T16:20:29.174" v="5"/>
        <pc:sldMkLst>
          <pc:docMk/>
          <pc:sldMk cId="3985008357" sldId="334"/>
        </pc:sldMkLst>
      </pc:sldChg>
      <pc:sldChg chg="add del">
        <pc:chgData name="Léonie Watson" userId="7853d41a-951d-43f6-89b9-b8bf3f294f0c" providerId="ADAL" clId="{E574A8AB-8930-46B7-8498-8E5A85B2B071}" dt="2023-04-10T17:30:25.776" v="289" actId="47"/>
        <pc:sldMkLst>
          <pc:docMk/>
          <pc:sldMk cId="3251749920" sldId="335"/>
        </pc:sldMkLst>
      </pc:sldChg>
      <pc:sldChg chg="add del">
        <pc:chgData name="Léonie Watson" userId="7853d41a-951d-43f6-89b9-b8bf3f294f0c" providerId="ADAL" clId="{E574A8AB-8930-46B7-8498-8E5A85B2B071}" dt="2023-04-10T17:19:11.145" v="195" actId="2696"/>
        <pc:sldMkLst>
          <pc:docMk/>
          <pc:sldMk cId="3590394422" sldId="335"/>
        </pc:sldMkLst>
      </pc:sldChg>
      <pc:sldChg chg="add del">
        <pc:chgData name="Léonie Watson" userId="7853d41a-951d-43f6-89b9-b8bf3f294f0c" providerId="ADAL" clId="{E574A8AB-8930-46B7-8498-8E5A85B2B071}" dt="2023-04-10T16:20:29.174" v="5"/>
        <pc:sldMkLst>
          <pc:docMk/>
          <pc:sldMk cId="4124723036" sldId="336"/>
        </pc:sldMkLst>
      </pc:sldChg>
      <pc:sldChg chg="add del">
        <pc:chgData name="Léonie Watson" userId="7853d41a-951d-43f6-89b9-b8bf3f294f0c" providerId="ADAL" clId="{E574A8AB-8930-46B7-8498-8E5A85B2B071}" dt="2023-04-10T16:20:29.174" v="5"/>
        <pc:sldMkLst>
          <pc:docMk/>
          <pc:sldMk cId="4144331411" sldId="337"/>
        </pc:sldMkLst>
      </pc:sldChg>
      <pc:sldChg chg="add del">
        <pc:chgData name="Léonie Watson" userId="7853d41a-951d-43f6-89b9-b8bf3f294f0c" providerId="ADAL" clId="{E574A8AB-8930-46B7-8498-8E5A85B2B071}" dt="2023-04-10T16:20:29.174" v="5"/>
        <pc:sldMkLst>
          <pc:docMk/>
          <pc:sldMk cId="2152351784" sldId="338"/>
        </pc:sldMkLst>
      </pc:sldChg>
      <pc:sldChg chg="addSp delSp modSp add del mod modClrScheme chgLayout">
        <pc:chgData name="Léonie Watson" userId="7853d41a-951d-43f6-89b9-b8bf3f294f0c" providerId="ADAL" clId="{E574A8AB-8930-46B7-8498-8E5A85B2B071}" dt="2023-04-10T17:53:17.426" v="338"/>
        <pc:sldMkLst>
          <pc:docMk/>
          <pc:sldMk cId="2376570006" sldId="339"/>
        </pc:sldMkLst>
        <pc:spChg chg="mod ord">
          <ac:chgData name="Léonie Watson" userId="7853d41a-951d-43f6-89b9-b8bf3f294f0c" providerId="ADAL" clId="{E574A8AB-8930-46B7-8498-8E5A85B2B071}" dt="2023-04-10T17:22:02" v="201" actId="700"/>
          <ac:spMkLst>
            <pc:docMk/>
            <pc:sldMk cId="2376570006" sldId="339"/>
            <ac:spMk id="2" creationId="{BF5216FA-2082-FDAB-B717-47037BB2D45E}"/>
          </ac:spMkLst>
        </pc:spChg>
        <pc:spChg chg="del mod ord">
          <ac:chgData name="Léonie Watson" userId="7853d41a-951d-43f6-89b9-b8bf3f294f0c" providerId="ADAL" clId="{E574A8AB-8930-46B7-8498-8E5A85B2B071}" dt="2023-04-10T17:22:02" v="201" actId="700"/>
          <ac:spMkLst>
            <pc:docMk/>
            <pc:sldMk cId="2376570006" sldId="339"/>
            <ac:spMk id="3" creationId="{9D43EB8F-259C-F940-A110-2EB92D40BF1E}"/>
          </ac:spMkLst>
        </pc:spChg>
        <pc:spChg chg="add mod ord">
          <ac:chgData name="Léonie Watson" userId="7853d41a-951d-43f6-89b9-b8bf3f294f0c" providerId="ADAL" clId="{E574A8AB-8930-46B7-8498-8E5A85B2B071}" dt="2023-04-10T17:53:17.426" v="338"/>
          <ac:spMkLst>
            <pc:docMk/>
            <pc:sldMk cId="2376570006" sldId="339"/>
            <ac:spMk id="4" creationId="{FA647F3F-327B-7E04-077D-5F0ACD5FBFA7}"/>
          </ac:spMkLst>
        </pc:spChg>
        <pc:spChg chg="add mod ord">
          <ac:chgData name="Léonie Watson" userId="7853d41a-951d-43f6-89b9-b8bf3f294f0c" providerId="ADAL" clId="{E574A8AB-8930-46B7-8498-8E5A85B2B071}" dt="2023-04-10T17:22:02" v="201" actId="700"/>
          <ac:spMkLst>
            <pc:docMk/>
            <pc:sldMk cId="2376570006" sldId="339"/>
            <ac:spMk id="5" creationId="{9779CB6F-C3EE-97ED-F6EC-6FA06543A8E0}"/>
          </ac:spMkLst>
        </pc:spChg>
      </pc:sldChg>
      <pc:sldChg chg="addSp delSp modSp add del mod modClrScheme chgLayout">
        <pc:chgData name="Léonie Watson" userId="7853d41a-951d-43f6-89b9-b8bf3f294f0c" providerId="ADAL" clId="{E574A8AB-8930-46B7-8498-8E5A85B2B071}" dt="2023-04-10T17:53:57.060" v="360" actId="20577"/>
        <pc:sldMkLst>
          <pc:docMk/>
          <pc:sldMk cId="803324773" sldId="340"/>
        </pc:sldMkLst>
        <pc:spChg chg="mod ord">
          <ac:chgData name="Léonie Watson" userId="7853d41a-951d-43f6-89b9-b8bf3f294f0c" providerId="ADAL" clId="{E574A8AB-8930-46B7-8498-8E5A85B2B071}" dt="2023-04-10T17:22:08.555" v="202" actId="700"/>
          <ac:spMkLst>
            <pc:docMk/>
            <pc:sldMk cId="803324773" sldId="340"/>
            <ac:spMk id="2" creationId="{BF5216FA-2082-FDAB-B717-47037BB2D45E}"/>
          </ac:spMkLst>
        </pc:spChg>
        <pc:spChg chg="del mod ord">
          <ac:chgData name="Léonie Watson" userId="7853d41a-951d-43f6-89b9-b8bf3f294f0c" providerId="ADAL" clId="{E574A8AB-8930-46B7-8498-8E5A85B2B071}" dt="2023-04-10T17:22:08.555" v="202" actId="700"/>
          <ac:spMkLst>
            <pc:docMk/>
            <pc:sldMk cId="803324773" sldId="340"/>
            <ac:spMk id="3" creationId="{9D43EB8F-259C-F940-A110-2EB92D40BF1E}"/>
          </ac:spMkLst>
        </pc:spChg>
        <pc:spChg chg="add mod ord">
          <ac:chgData name="Léonie Watson" userId="7853d41a-951d-43f6-89b9-b8bf3f294f0c" providerId="ADAL" clId="{E574A8AB-8930-46B7-8498-8E5A85B2B071}" dt="2023-04-10T17:53:57.060" v="360" actId="20577"/>
          <ac:spMkLst>
            <pc:docMk/>
            <pc:sldMk cId="803324773" sldId="340"/>
            <ac:spMk id="4" creationId="{CD936F45-505D-EF99-8875-768F0B416E3E}"/>
          </ac:spMkLst>
        </pc:spChg>
        <pc:spChg chg="add mod ord">
          <ac:chgData name="Léonie Watson" userId="7853d41a-951d-43f6-89b9-b8bf3f294f0c" providerId="ADAL" clId="{E574A8AB-8930-46B7-8498-8E5A85B2B071}" dt="2023-04-10T17:22:08.555" v="202" actId="700"/>
          <ac:spMkLst>
            <pc:docMk/>
            <pc:sldMk cId="803324773" sldId="340"/>
            <ac:spMk id="5" creationId="{814D9C17-49C7-35E8-358D-113069FF4D81}"/>
          </ac:spMkLst>
        </pc:spChg>
      </pc:sldChg>
      <pc:sldChg chg="addSp delSp modSp add del mod modClrScheme chgLayout">
        <pc:chgData name="Léonie Watson" userId="7853d41a-951d-43f6-89b9-b8bf3f294f0c" providerId="ADAL" clId="{E574A8AB-8930-46B7-8498-8E5A85B2B071}" dt="2023-04-10T17:24:14.013" v="255" actId="20577"/>
        <pc:sldMkLst>
          <pc:docMk/>
          <pc:sldMk cId="1211401116" sldId="342"/>
        </pc:sldMkLst>
        <pc:spChg chg="mod ord">
          <ac:chgData name="Léonie Watson" userId="7853d41a-951d-43f6-89b9-b8bf3f294f0c" providerId="ADAL" clId="{E574A8AB-8930-46B7-8498-8E5A85B2B071}" dt="2023-04-10T17:23:27.411" v="206" actId="700"/>
          <ac:spMkLst>
            <pc:docMk/>
            <pc:sldMk cId="1211401116" sldId="342"/>
            <ac:spMk id="2" creationId="{BF5216FA-2082-FDAB-B717-47037BB2D45E}"/>
          </ac:spMkLst>
        </pc:spChg>
        <pc:spChg chg="del mod ord">
          <ac:chgData name="Léonie Watson" userId="7853d41a-951d-43f6-89b9-b8bf3f294f0c" providerId="ADAL" clId="{E574A8AB-8930-46B7-8498-8E5A85B2B071}" dt="2023-04-10T17:23:27.411" v="206" actId="700"/>
          <ac:spMkLst>
            <pc:docMk/>
            <pc:sldMk cId="1211401116" sldId="342"/>
            <ac:spMk id="3" creationId="{9D43EB8F-259C-F940-A110-2EB92D40BF1E}"/>
          </ac:spMkLst>
        </pc:spChg>
        <pc:spChg chg="add mod ord">
          <ac:chgData name="Léonie Watson" userId="7853d41a-951d-43f6-89b9-b8bf3f294f0c" providerId="ADAL" clId="{E574A8AB-8930-46B7-8498-8E5A85B2B071}" dt="2023-04-10T17:24:14.013" v="255" actId="20577"/>
          <ac:spMkLst>
            <pc:docMk/>
            <pc:sldMk cId="1211401116" sldId="342"/>
            <ac:spMk id="4" creationId="{5ED83A78-EEDD-2FB5-303F-89CA71841E61}"/>
          </ac:spMkLst>
        </pc:spChg>
      </pc:sldChg>
      <pc:sldChg chg="addSp delSp modSp add del mod modClrScheme chgLayout">
        <pc:chgData name="Léonie Watson" userId="7853d41a-951d-43f6-89b9-b8bf3f294f0c" providerId="ADAL" clId="{E574A8AB-8930-46B7-8498-8E5A85B2B071}" dt="2023-04-10T18:26:27.263" v="452" actId="1035"/>
        <pc:sldMkLst>
          <pc:docMk/>
          <pc:sldMk cId="3032152282" sldId="343"/>
        </pc:sldMkLst>
        <pc:spChg chg="mod ord">
          <ac:chgData name="Léonie Watson" userId="7853d41a-951d-43f6-89b9-b8bf3f294f0c" providerId="ADAL" clId="{E574A8AB-8930-46B7-8498-8E5A85B2B071}" dt="2023-04-10T18:26:27.263" v="452" actId="1035"/>
          <ac:spMkLst>
            <pc:docMk/>
            <pc:sldMk cId="3032152282" sldId="343"/>
            <ac:spMk id="2" creationId="{BF5216FA-2082-FDAB-B717-47037BB2D45E}"/>
          </ac:spMkLst>
        </pc:spChg>
        <pc:spChg chg="del mod ord">
          <ac:chgData name="Léonie Watson" userId="7853d41a-951d-43f6-89b9-b8bf3f294f0c" providerId="ADAL" clId="{E574A8AB-8930-46B7-8498-8E5A85B2B071}" dt="2023-04-10T17:22:32.245" v="205" actId="700"/>
          <ac:spMkLst>
            <pc:docMk/>
            <pc:sldMk cId="3032152282" sldId="343"/>
            <ac:spMk id="3" creationId="{9D43EB8F-259C-F940-A110-2EB92D40BF1E}"/>
          </ac:spMkLst>
        </pc:spChg>
        <pc:spChg chg="add mod ord">
          <ac:chgData name="Léonie Watson" userId="7853d41a-951d-43f6-89b9-b8bf3f294f0c" providerId="ADAL" clId="{E574A8AB-8930-46B7-8498-8E5A85B2B071}" dt="2023-04-10T18:23:17.294" v="426"/>
          <ac:spMkLst>
            <pc:docMk/>
            <pc:sldMk cId="3032152282" sldId="343"/>
            <ac:spMk id="4" creationId="{B9E4FC43-A686-3B49-FB1D-913D8721481E}"/>
          </ac:spMkLst>
        </pc:spChg>
        <pc:spChg chg="add mod ord">
          <ac:chgData name="Léonie Watson" userId="7853d41a-951d-43f6-89b9-b8bf3f294f0c" providerId="ADAL" clId="{E574A8AB-8930-46B7-8498-8E5A85B2B071}" dt="2023-04-10T17:22:32.245" v="205" actId="700"/>
          <ac:spMkLst>
            <pc:docMk/>
            <pc:sldMk cId="3032152282" sldId="343"/>
            <ac:spMk id="5" creationId="{78B522A6-2C78-3CAD-F57E-19BE57B26EED}"/>
          </ac:spMkLst>
        </pc:spChg>
      </pc:sldChg>
      <pc:sldChg chg="addSp delSp modSp add del mod modClrScheme chgLayout">
        <pc:chgData name="Léonie Watson" userId="7853d41a-951d-43f6-89b9-b8bf3f294f0c" providerId="ADAL" clId="{E574A8AB-8930-46B7-8498-8E5A85B2B071}" dt="2023-04-10T18:23:09.122" v="424" actId="1036"/>
        <pc:sldMkLst>
          <pc:docMk/>
          <pc:sldMk cId="1843430974" sldId="344"/>
        </pc:sldMkLst>
        <pc:spChg chg="mod ord">
          <ac:chgData name="Léonie Watson" userId="7853d41a-951d-43f6-89b9-b8bf3f294f0c" providerId="ADAL" clId="{E574A8AB-8930-46B7-8498-8E5A85B2B071}" dt="2023-04-10T18:23:09.122" v="424" actId="1036"/>
          <ac:spMkLst>
            <pc:docMk/>
            <pc:sldMk cId="1843430974" sldId="344"/>
            <ac:spMk id="2" creationId="{BF5216FA-2082-FDAB-B717-47037BB2D45E}"/>
          </ac:spMkLst>
        </pc:spChg>
        <pc:spChg chg="del mod ord">
          <ac:chgData name="Léonie Watson" userId="7853d41a-951d-43f6-89b9-b8bf3f294f0c" providerId="ADAL" clId="{E574A8AB-8930-46B7-8498-8E5A85B2B071}" dt="2023-04-10T17:22:22.952" v="204" actId="700"/>
          <ac:spMkLst>
            <pc:docMk/>
            <pc:sldMk cId="1843430974" sldId="344"/>
            <ac:spMk id="3" creationId="{9D43EB8F-259C-F940-A110-2EB92D40BF1E}"/>
          </ac:spMkLst>
        </pc:spChg>
        <pc:spChg chg="add mod ord">
          <ac:chgData name="Léonie Watson" userId="7853d41a-951d-43f6-89b9-b8bf3f294f0c" providerId="ADAL" clId="{E574A8AB-8930-46B7-8498-8E5A85B2B071}" dt="2023-04-10T18:20:37.427" v="367"/>
          <ac:spMkLst>
            <pc:docMk/>
            <pc:sldMk cId="1843430974" sldId="344"/>
            <ac:spMk id="4" creationId="{C2F7277F-44A1-EE75-B4C0-66D583967B3E}"/>
          </ac:spMkLst>
        </pc:spChg>
        <pc:spChg chg="add mod ord">
          <ac:chgData name="Léonie Watson" userId="7853d41a-951d-43f6-89b9-b8bf3f294f0c" providerId="ADAL" clId="{E574A8AB-8930-46B7-8498-8E5A85B2B071}" dt="2023-04-10T17:22:22.952" v="204" actId="700"/>
          <ac:spMkLst>
            <pc:docMk/>
            <pc:sldMk cId="1843430974" sldId="344"/>
            <ac:spMk id="5" creationId="{A7328C8B-0587-0525-BFA7-52DFD9C09869}"/>
          </ac:spMkLst>
        </pc:spChg>
      </pc:sldChg>
      <pc:sldChg chg="modSp add del mod">
        <pc:chgData name="Léonie Watson" userId="7853d41a-951d-43f6-89b9-b8bf3f294f0c" providerId="ADAL" clId="{E574A8AB-8930-46B7-8498-8E5A85B2B071}" dt="2023-04-10T18:42:14.755" v="467" actId="20577"/>
        <pc:sldMkLst>
          <pc:docMk/>
          <pc:sldMk cId="37625585" sldId="345"/>
        </pc:sldMkLst>
        <pc:spChg chg="mod">
          <ac:chgData name="Léonie Watson" userId="7853d41a-951d-43f6-89b9-b8bf3f294f0c" providerId="ADAL" clId="{E574A8AB-8930-46B7-8498-8E5A85B2B071}" dt="2023-04-10T18:42:14.755" v="467" actId="20577"/>
          <ac:spMkLst>
            <pc:docMk/>
            <pc:sldMk cId="37625585" sldId="345"/>
            <ac:spMk id="3" creationId="{9D43EB8F-259C-F940-A110-2EB92D40BF1E}"/>
          </ac:spMkLst>
        </pc:spChg>
      </pc:sldChg>
      <pc:sldChg chg="modSp add del mod">
        <pc:chgData name="Léonie Watson" userId="7853d41a-951d-43f6-89b9-b8bf3f294f0c" providerId="ADAL" clId="{E574A8AB-8930-46B7-8498-8E5A85B2B071}" dt="2023-04-10T18:41:42.682" v="463" actId="20577"/>
        <pc:sldMkLst>
          <pc:docMk/>
          <pc:sldMk cId="849127272" sldId="346"/>
        </pc:sldMkLst>
        <pc:spChg chg="mod">
          <ac:chgData name="Léonie Watson" userId="7853d41a-951d-43f6-89b9-b8bf3f294f0c" providerId="ADAL" clId="{E574A8AB-8930-46B7-8498-8E5A85B2B071}" dt="2023-04-10T18:41:42.682" v="463" actId="20577"/>
          <ac:spMkLst>
            <pc:docMk/>
            <pc:sldMk cId="849127272" sldId="346"/>
            <ac:spMk id="3" creationId="{9D43EB8F-259C-F940-A110-2EB92D40BF1E}"/>
          </ac:spMkLst>
        </pc:spChg>
      </pc:sldChg>
      <pc:sldChg chg="modSp add del mod">
        <pc:chgData name="Léonie Watson" userId="7853d41a-951d-43f6-89b9-b8bf3f294f0c" providerId="ADAL" clId="{E574A8AB-8930-46B7-8498-8E5A85B2B071}" dt="2023-04-10T17:24:48.596" v="279" actId="20577"/>
        <pc:sldMkLst>
          <pc:docMk/>
          <pc:sldMk cId="3737392371" sldId="347"/>
        </pc:sldMkLst>
        <pc:spChg chg="mod">
          <ac:chgData name="Léonie Watson" userId="7853d41a-951d-43f6-89b9-b8bf3f294f0c" providerId="ADAL" clId="{E574A8AB-8930-46B7-8498-8E5A85B2B071}" dt="2023-04-10T17:24:48.596" v="279" actId="20577"/>
          <ac:spMkLst>
            <pc:docMk/>
            <pc:sldMk cId="3737392371" sldId="347"/>
            <ac:spMk id="2" creationId="{BF5216FA-2082-FDAB-B717-47037BB2D45E}"/>
          </ac:spMkLst>
        </pc:spChg>
      </pc:sldChg>
      <pc:sldChg chg="modSp add del">
        <pc:chgData name="Léonie Watson" userId="7853d41a-951d-43f6-89b9-b8bf3f294f0c" providerId="ADAL" clId="{E574A8AB-8930-46B7-8498-8E5A85B2B071}" dt="2023-04-10T19:13:42.794" v="1539" actId="1035"/>
        <pc:sldMkLst>
          <pc:docMk/>
          <pc:sldMk cId="2289235141" sldId="348"/>
        </pc:sldMkLst>
        <pc:spChg chg="mod">
          <ac:chgData name="Léonie Watson" userId="7853d41a-951d-43f6-89b9-b8bf3f294f0c" providerId="ADAL" clId="{E574A8AB-8930-46B7-8498-8E5A85B2B071}" dt="2023-04-10T19:13:42.794" v="1539" actId="1035"/>
          <ac:spMkLst>
            <pc:docMk/>
            <pc:sldMk cId="2289235141" sldId="348"/>
            <ac:spMk id="16" creationId="{3DFEF0CA-DF68-616A-32DC-CE4C1654EB66}"/>
          </ac:spMkLst>
        </pc:spChg>
      </pc:sldChg>
      <pc:sldChg chg="new del">
        <pc:chgData name="Léonie Watson" userId="7853d41a-951d-43f6-89b9-b8bf3f294f0c" providerId="ADAL" clId="{E574A8AB-8930-46B7-8498-8E5A85B2B071}" dt="2023-04-10T16:30:47.308" v="28" actId="47"/>
        <pc:sldMkLst>
          <pc:docMk/>
          <pc:sldMk cId="1162977014" sldId="349"/>
        </pc:sldMkLst>
      </pc:sldChg>
      <pc:sldChg chg="modSp new mod">
        <pc:chgData name="Léonie Watson" userId="7853d41a-951d-43f6-89b9-b8bf3f294f0c" providerId="ADAL" clId="{E574A8AB-8930-46B7-8498-8E5A85B2B071}" dt="2023-04-10T17:48:02.289" v="336" actId="20577"/>
        <pc:sldMkLst>
          <pc:docMk/>
          <pc:sldMk cId="4139191932" sldId="349"/>
        </pc:sldMkLst>
        <pc:spChg chg="mod">
          <ac:chgData name="Léonie Watson" userId="7853d41a-951d-43f6-89b9-b8bf3f294f0c" providerId="ADAL" clId="{E574A8AB-8930-46B7-8498-8E5A85B2B071}" dt="2023-04-10T17:44:51.141" v="327" actId="20577"/>
          <ac:spMkLst>
            <pc:docMk/>
            <pc:sldMk cId="4139191932" sldId="349"/>
            <ac:spMk id="2" creationId="{B02F5518-0843-EA1E-CBF2-6A507E08C371}"/>
          </ac:spMkLst>
        </pc:spChg>
        <pc:spChg chg="mod">
          <ac:chgData name="Léonie Watson" userId="7853d41a-951d-43f6-89b9-b8bf3f294f0c" providerId="ADAL" clId="{E574A8AB-8930-46B7-8498-8E5A85B2B071}" dt="2023-04-10T17:48:02.289" v="336" actId="20577"/>
          <ac:spMkLst>
            <pc:docMk/>
            <pc:sldMk cId="4139191932" sldId="349"/>
            <ac:spMk id="3" creationId="{0E040651-260D-85E7-7C1A-D16379D81DF2}"/>
          </ac:spMkLst>
        </pc:spChg>
      </pc:sldChg>
      <pc:sldChg chg="new del">
        <pc:chgData name="Léonie Watson" userId="7853d41a-951d-43f6-89b9-b8bf3f294f0c" providerId="ADAL" clId="{E574A8AB-8930-46B7-8498-8E5A85B2B071}" dt="2023-04-10T19:45:35.723" v="1714" actId="47"/>
        <pc:sldMkLst>
          <pc:docMk/>
          <pc:sldMk cId="2502069786" sldId="350"/>
        </pc:sldMkLst>
      </pc:sldChg>
      <pc:sldChg chg="modSp add del mod">
        <pc:chgData name="Léonie Watson" userId="7853d41a-951d-43f6-89b9-b8bf3f294f0c" providerId="ADAL" clId="{E574A8AB-8930-46B7-8498-8E5A85B2B071}" dt="2023-04-10T19:40:22.066" v="1643" actId="47"/>
        <pc:sldMkLst>
          <pc:docMk/>
          <pc:sldMk cId="3944461302" sldId="350"/>
        </pc:sldMkLst>
        <pc:spChg chg="mod">
          <ac:chgData name="Léonie Watson" userId="7853d41a-951d-43f6-89b9-b8bf3f294f0c" providerId="ADAL" clId="{E574A8AB-8930-46B7-8498-8E5A85B2B071}" dt="2023-04-10T19:37:27.016" v="1637" actId="20577"/>
          <ac:spMkLst>
            <pc:docMk/>
            <pc:sldMk cId="3944461302" sldId="350"/>
            <ac:spMk id="3" creationId="{C38B74AD-C642-DB14-8A34-60C7172A1834}"/>
          </ac:spMkLst>
        </pc:spChg>
        <pc:spChg chg="mod">
          <ac:chgData name="Léonie Watson" userId="7853d41a-951d-43f6-89b9-b8bf3f294f0c" providerId="ADAL" clId="{E574A8AB-8930-46B7-8498-8E5A85B2B071}" dt="2023-04-10T19:38:22.582" v="1642" actId="20577"/>
          <ac:spMkLst>
            <pc:docMk/>
            <pc:sldMk cId="3944461302" sldId="350"/>
            <ac:spMk id="7" creationId="{26D14D0D-EF1B-D7F2-7E23-350B3423E3F2}"/>
          </ac:spMkLst>
        </pc:spChg>
      </pc:sldChg>
      <pc:sldChg chg="new del">
        <pc:chgData name="Léonie Watson" userId="7853d41a-951d-43f6-89b9-b8bf3f294f0c" providerId="ADAL" clId="{E574A8AB-8930-46B7-8498-8E5A85B2B071}" dt="2023-04-10T19:38:01.178" v="1639" actId="47"/>
        <pc:sldMkLst>
          <pc:docMk/>
          <pc:sldMk cId="1319278909" sldId="351"/>
        </pc:sldMkLst>
      </pc:sldChg>
      <pc:sldMasterChg chg="modSldLayout">
        <pc:chgData name="Léonie Watson" userId="7853d41a-951d-43f6-89b9-b8bf3f294f0c" providerId="ADAL" clId="{E574A8AB-8930-46B7-8498-8E5A85B2B071}" dt="2023-04-10T17:03:11.802" v="47" actId="1076"/>
        <pc:sldMasterMkLst>
          <pc:docMk/>
          <pc:sldMasterMk cId="0" sldId="2147483648"/>
        </pc:sldMasterMkLst>
        <pc:sldLayoutChg chg="addSp delSp modSp">
          <pc:chgData name="Léonie Watson" userId="7853d41a-951d-43f6-89b9-b8bf3f294f0c" providerId="ADAL" clId="{E574A8AB-8930-46B7-8498-8E5A85B2B071}" dt="2023-04-10T16:46:05.350" v="33"/>
          <pc:sldLayoutMkLst>
            <pc:docMk/>
            <pc:sldMasterMk cId="0" sldId="2147483648"/>
            <pc:sldLayoutMk cId="3312478406" sldId="2147483804"/>
          </pc:sldLayoutMkLst>
          <pc:spChg chg="add del mod">
            <ac:chgData name="Léonie Watson" userId="7853d41a-951d-43f6-89b9-b8bf3f294f0c" providerId="ADAL" clId="{E574A8AB-8930-46B7-8498-8E5A85B2B071}" dt="2023-04-10T16:46:05.350" v="33"/>
            <ac:spMkLst>
              <pc:docMk/>
              <pc:sldMasterMk cId="0" sldId="2147483648"/>
              <pc:sldLayoutMk cId="3312478406" sldId="2147483804"/>
              <ac:spMk id="2" creationId="{00000000-0000-0000-0000-000000000000}"/>
            </ac:spMkLst>
          </pc:spChg>
        </pc:sldLayoutChg>
        <pc:sldLayoutChg chg="addSp modSp mod">
          <pc:chgData name="Léonie Watson" userId="7853d41a-951d-43f6-89b9-b8bf3f294f0c" providerId="ADAL" clId="{E574A8AB-8930-46B7-8498-8E5A85B2B071}" dt="2023-04-10T17:03:11.802" v="47" actId="1076"/>
          <pc:sldLayoutMkLst>
            <pc:docMk/>
            <pc:sldMasterMk cId="0" sldId="2147483648"/>
            <pc:sldLayoutMk cId="1628980297" sldId="2147483830"/>
          </pc:sldLayoutMkLst>
          <pc:spChg chg="mod">
            <ac:chgData name="Léonie Watson" userId="7853d41a-951d-43f6-89b9-b8bf3f294f0c" providerId="ADAL" clId="{E574A8AB-8930-46B7-8498-8E5A85B2B071}" dt="2023-04-10T16:59:17.088" v="38" actId="14100"/>
            <ac:spMkLst>
              <pc:docMk/>
              <pc:sldMasterMk cId="0" sldId="2147483648"/>
              <pc:sldLayoutMk cId="1628980297" sldId="2147483830"/>
              <ac:spMk id="2" creationId="{00000000-0000-0000-0000-000000000000}"/>
            </ac:spMkLst>
          </pc:spChg>
          <pc:spChg chg="mod">
            <ac:chgData name="Léonie Watson" userId="7853d41a-951d-43f6-89b9-b8bf3f294f0c" providerId="ADAL" clId="{E574A8AB-8930-46B7-8498-8E5A85B2B071}" dt="2023-04-10T17:03:06.370" v="46" actId="14100"/>
            <ac:spMkLst>
              <pc:docMk/>
              <pc:sldMasterMk cId="0" sldId="2147483648"/>
              <pc:sldLayoutMk cId="1628980297" sldId="2147483830"/>
              <ac:spMk id="3" creationId="{00000000-0000-0000-0000-000000000000}"/>
            </ac:spMkLst>
          </pc:spChg>
          <pc:picChg chg="add mod">
            <ac:chgData name="Léonie Watson" userId="7853d41a-951d-43f6-89b9-b8bf3f294f0c" providerId="ADAL" clId="{E574A8AB-8930-46B7-8498-8E5A85B2B071}" dt="2023-04-10T16:58:36.090" v="35" actId="1076"/>
            <ac:picMkLst>
              <pc:docMk/>
              <pc:sldMasterMk cId="0" sldId="2147483648"/>
              <pc:sldLayoutMk cId="1628980297" sldId="2147483830"/>
              <ac:picMk id="5" creationId="{70A0DF8D-5A00-C761-1FE5-5B25638D5ED4}"/>
            </ac:picMkLst>
          </pc:picChg>
          <pc:picChg chg="add mod">
            <ac:chgData name="Léonie Watson" userId="7853d41a-951d-43f6-89b9-b8bf3f294f0c" providerId="ADAL" clId="{E574A8AB-8930-46B7-8498-8E5A85B2B071}" dt="2023-04-10T17:03:11.802" v="47" actId="1076"/>
            <ac:picMkLst>
              <pc:docMk/>
              <pc:sldMasterMk cId="0" sldId="2147483648"/>
              <pc:sldLayoutMk cId="1628980297" sldId="2147483830"/>
              <ac:picMk id="6" creationId="{1F9D050B-1568-1A83-F7E0-EE2CFFD633CE}"/>
            </ac:picMkLst>
          </pc:picChg>
        </pc:sldLayoutChg>
      </pc:sldMasterChg>
    </pc:docChg>
  </pc:docChgLst>
  <pc:docChgLst>
    <pc:chgData name="Léonie Watson" userId="76600afbe4175ff0" providerId="LiveId" clId="{D68A79D0-A139-4ED7-A13F-C4AA9E28D21A}"/>
    <pc:docChg chg="addSld delSld modSld modSection">
      <pc:chgData name="Léonie Watson" userId="76600afbe4175ff0" providerId="LiveId" clId="{D68A79D0-A139-4ED7-A13F-C4AA9E28D21A}" dt="2023-04-11T06:26:32.453" v="16"/>
      <pc:docMkLst>
        <pc:docMk/>
      </pc:docMkLst>
      <pc:sldChg chg="modSp">
        <pc:chgData name="Léonie Watson" userId="76600afbe4175ff0" providerId="LiveId" clId="{D68A79D0-A139-4ED7-A13F-C4AA9E28D21A}" dt="2023-04-10T19:59:19.103" v="2" actId="1036"/>
        <pc:sldMkLst>
          <pc:docMk/>
          <pc:sldMk cId="2515640219" sldId="292"/>
        </pc:sldMkLst>
        <pc:spChg chg="mod">
          <ac:chgData name="Léonie Watson" userId="76600afbe4175ff0" providerId="LiveId" clId="{D68A79D0-A139-4ED7-A13F-C4AA9E28D21A}" dt="2023-04-10T19:59:19.103" v="2" actId="1036"/>
          <ac:spMkLst>
            <pc:docMk/>
            <pc:sldMk cId="2515640219" sldId="292"/>
            <ac:spMk id="4" creationId="{A90CC387-5A11-A89F-51B1-8D136C7C8A77}"/>
          </ac:spMkLst>
        </pc:spChg>
      </pc:sldChg>
      <pc:sldChg chg="add">
        <pc:chgData name="Léonie Watson" userId="76600afbe4175ff0" providerId="LiveId" clId="{D68A79D0-A139-4ED7-A13F-C4AA9E28D21A}" dt="2023-04-11T06:26:32.453" v="16"/>
        <pc:sldMkLst>
          <pc:docMk/>
          <pc:sldMk cId="17899592" sldId="346"/>
        </pc:sldMkLst>
      </pc:sldChg>
      <pc:sldChg chg="del">
        <pc:chgData name="Léonie Watson" userId="76600afbe4175ff0" providerId="LiveId" clId="{D68A79D0-A139-4ED7-A13F-C4AA9E28D21A}" dt="2023-04-11T06:26:22.910" v="15" actId="2696"/>
        <pc:sldMkLst>
          <pc:docMk/>
          <pc:sldMk cId="849127272" sldId="346"/>
        </pc:sldMkLst>
      </pc:sldChg>
      <pc:sldChg chg="modSp new mod">
        <pc:chgData name="Léonie Watson" userId="76600afbe4175ff0" providerId="LiveId" clId="{D68A79D0-A139-4ED7-A13F-C4AA9E28D21A}" dt="2023-04-11T06:25:04.291" v="14"/>
        <pc:sldMkLst>
          <pc:docMk/>
          <pc:sldMk cId="205704844" sldId="350"/>
        </pc:sldMkLst>
        <pc:spChg chg="mod">
          <ac:chgData name="Léonie Watson" userId="76600afbe4175ff0" providerId="LiveId" clId="{D68A79D0-A139-4ED7-A13F-C4AA9E28D21A}" dt="2023-04-11T06:24:55.074" v="9" actId="20577"/>
          <ac:spMkLst>
            <pc:docMk/>
            <pc:sldMk cId="205704844" sldId="350"/>
            <ac:spMk id="2" creationId="{E2F0CB57-ABE7-EFEF-EFC3-B7CDC70F4E39}"/>
          </ac:spMkLst>
        </pc:spChg>
        <pc:spChg chg="mod">
          <ac:chgData name="Léonie Watson" userId="76600afbe4175ff0" providerId="LiveId" clId="{D68A79D0-A139-4ED7-A13F-C4AA9E28D21A}" dt="2023-04-11T06:25:04.291" v="14"/>
          <ac:spMkLst>
            <pc:docMk/>
            <pc:sldMk cId="205704844" sldId="350"/>
            <ac:spMk id="3" creationId="{8DD8D3D9-0EED-A386-15BF-C826161D9B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4/19/2023</a:t>
            </a:fld>
            <a:endParaRPr lang="en-US">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4/19/2023</a:t>
            </a:fld>
            <a:endParaRPr lang="en-US"/>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a:p>
        </p:txBody>
      </p:sp>
    </p:spTree>
    <p:extLst>
      <p:ext uri="{BB962C8B-B14F-4D97-AF65-F5344CB8AC3E}">
        <p14:creationId xmlns:p14="http://schemas.microsoft.com/office/powerpoint/2010/main" val="361664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Prosody is the term for the variables that make someone's speech distinctive: speed, pitch, rhythm, and relative emphasis.</a:t>
            </a:r>
          </a:p>
          <a:p>
            <a:endParaRPr lang="en-GB"/>
          </a:p>
          <a:p>
            <a:r>
              <a:rPr lang="en-GB"/>
              <a:t>Traditional TTS do not handle prosody well. That's why they usually sound artificial.</a:t>
            </a:r>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a:p>
        </p:txBody>
      </p:sp>
    </p:spTree>
    <p:extLst>
      <p:ext uri="{BB962C8B-B14F-4D97-AF65-F5344CB8AC3E}">
        <p14:creationId xmlns:p14="http://schemas.microsoft.com/office/powerpoint/2010/main" val="29275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a:p>
        </p:txBody>
      </p:sp>
    </p:spTree>
    <p:extLst>
      <p:ext uri="{BB962C8B-B14F-4D97-AF65-F5344CB8AC3E}">
        <p14:creationId xmlns:p14="http://schemas.microsoft.com/office/powerpoint/2010/main" val="273842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a:p>
        </p:txBody>
      </p:sp>
    </p:spTree>
    <p:extLst>
      <p:ext uri="{BB962C8B-B14F-4D97-AF65-F5344CB8AC3E}">
        <p14:creationId xmlns:p14="http://schemas.microsoft.com/office/powerpoint/2010/main" val="3408289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reason that digital assistants like Alexa were given a female voice is because it supposedly embodies our idea of a capable, competent, efficient, and trustworthy person.</a:t>
            </a:r>
          </a:p>
          <a:p>
            <a:endParaRPr lang="en-GB"/>
          </a:p>
          <a:p>
            <a:r>
              <a:rPr lang="en-GB"/>
              <a:t>In 2019, a UNESCO report found that assigning female voices to digital assistants was helping to entrench harmful gender biases in society.</a:t>
            </a:r>
          </a:p>
          <a:p>
            <a:endParaRPr lang="en-GB"/>
          </a:p>
          <a:p>
            <a:r>
              <a:rPr lang="en-GB"/>
              <a:t>If you're rolling your eyes at that, consider the fact that Watson, IBM's AI for business, was assigned a male voice for it's work with physicians on treatments for cancer.</a:t>
            </a:r>
          </a:p>
          <a:p>
            <a:endParaRPr lang="en-GB"/>
          </a:p>
          <a:p>
            <a:r>
              <a:rPr lang="en-GB"/>
              <a:t>Apple dropped a default voice assignment for Siri in iOS14., letting people choose their preferred voice during setup instead. You can change the voice for Alexa and Google Assistant, but female voices remain the default.</a:t>
            </a:r>
          </a:p>
          <a:p>
            <a:endParaRPr lang="en-GB"/>
          </a:p>
          <a:p>
            <a:r>
              <a:rPr lang="en-GB"/>
              <a:t>This is all very well, but there are few choices for non-binary or genderless voices available on any platform.</a:t>
            </a:r>
          </a:p>
          <a:p>
            <a:endParaRPr lang="en-GB"/>
          </a:p>
          <a:p>
            <a:r>
              <a:rPr lang="en-GB"/>
              <a:t>Apple introduced Quin in iOS15.4 (voice number 5 if you choose North American as your language), but that's about it. Which is why I'd like to introduce you to Q.</a:t>
            </a:r>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a:p>
        </p:txBody>
      </p:sp>
    </p:spTree>
    <p:extLst>
      <p:ext uri="{BB962C8B-B14F-4D97-AF65-F5344CB8AC3E}">
        <p14:creationId xmlns:p14="http://schemas.microsoft.com/office/powerpoint/2010/main" val="222716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a:p>
        </p:txBody>
      </p:sp>
    </p:spTree>
    <p:extLst>
      <p:ext uri="{BB962C8B-B14F-4D97-AF65-F5344CB8AC3E}">
        <p14:creationId xmlns:p14="http://schemas.microsoft.com/office/powerpoint/2010/main" val="38948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24</a:t>
            </a:fld>
            <a:endParaRPr lang="en-US"/>
          </a:p>
        </p:txBody>
      </p:sp>
    </p:spTree>
    <p:extLst>
      <p:ext uri="{BB962C8B-B14F-4D97-AF65-F5344CB8AC3E}">
        <p14:creationId xmlns:p14="http://schemas.microsoft.com/office/powerpoint/2010/main" val="138289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25</a:t>
            </a:fld>
            <a:endParaRPr lang="en-US"/>
          </a:p>
        </p:txBody>
      </p:sp>
    </p:spTree>
    <p:extLst>
      <p:ext uri="{BB962C8B-B14F-4D97-AF65-F5344CB8AC3E}">
        <p14:creationId xmlns:p14="http://schemas.microsoft.com/office/powerpoint/2010/main" val="4074715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26</a:t>
            </a:fld>
            <a:endParaRPr lang="en-US"/>
          </a:p>
        </p:txBody>
      </p:sp>
    </p:spTree>
    <p:extLst>
      <p:ext uri="{BB962C8B-B14F-4D97-AF65-F5344CB8AC3E}">
        <p14:creationId xmlns:p14="http://schemas.microsoft.com/office/powerpoint/2010/main" val="118922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28</a:t>
            </a:fld>
            <a:endParaRPr lang="en-US"/>
          </a:p>
        </p:txBody>
      </p:sp>
    </p:spTree>
    <p:extLst>
      <p:ext uri="{BB962C8B-B14F-4D97-AF65-F5344CB8AC3E}">
        <p14:creationId xmlns:p14="http://schemas.microsoft.com/office/powerpoint/2010/main" val="402531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a:p>
        </p:txBody>
      </p:sp>
    </p:spTree>
    <p:extLst>
      <p:ext uri="{BB962C8B-B14F-4D97-AF65-F5344CB8AC3E}">
        <p14:creationId xmlns:p14="http://schemas.microsoft.com/office/powerpoint/2010/main" val="230633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29</a:t>
            </a:fld>
            <a:endParaRPr lang="en-US"/>
          </a:p>
        </p:txBody>
      </p:sp>
    </p:spTree>
    <p:extLst>
      <p:ext uri="{BB962C8B-B14F-4D97-AF65-F5344CB8AC3E}">
        <p14:creationId xmlns:p14="http://schemas.microsoft.com/office/powerpoint/2010/main" val="1235223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30</a:t>
            </a:fld>
            <a:endParaRPr lang="en-US"/>
          </a:p>
        </p:txBody>
      </p:sp>
    </p:spTree>
    <p:extLst>
      <p:ext uri="{BB962C8B-B14F-4D97-AF65-F5344CB8AC3E}">
        <p14:creationId xmlns:p14="http://schemas.microsoft.com/office/powerpoint/2010/main" val="177201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31</a:t>
            </a:fld>
            <a:endParaRPr lang="en-US"/>
          </a:p>
        </p:txBody>
      </p:sp>
    </p:spTree>
    <p:extLst>
      <p:ext uri="{BB962C8B-B14F-4D97-AF65-F5344CB8AC3E}">
        <p14:creationId xmlns:p14="http://schemas.microsoft.com/office/powerpoint/2010/main" val="3789701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32</a:t>
            </a:fld>
            <a:endParaRPr lang="en-US"/>
          </a:p>
        </p:txBody>
      </p:sp>
    </p:spTree>
    <p:extLst>
      <p:ext uri="{BB962C8B-B14F-4D97-AF65-F5344CB8AC3E}">
        <p14:creationId xmlns:p14="http://schemas.microsoft.com/office/powerpoint/2010/main" val="846691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33</a:t>
            </a:fld>
            <a:endParaRPr lang="en-US"/>
          </a:p>
        </p:txBody>
      </p:sp>
    </p:spTree>
    <p:extLst>
      <p:ext uri="{BB962C8B-B14F-4D97-AF65-F5344CB8AC3E}">
        <p14:creationId xmlns:p14="http://schemas.microsoft.com/office/powerpoint/2010/main" val="100218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34</a:t>
            </a:fld>
            <a:endParaRPr lang="en-US"/>
          </a:p>
        </p:txBody>
      </p:sp>
    </p:spTree>
    <p:extLst>
      <p:ext uri="{BB962C8B-B14F-4D97-AF65-F5344CB8AC3E}">
        <p14:creationId xmlns:p14="http://schemas.microsoft.com/office/powerpoint/2010/main" val="3437283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35</a:t>
            </a:fld>
            <a:endParaRPr lang="en-US"/>
          </a:p>
        </p:txBody>
      </p:sp>
    </p:spTree>
    <p:extLst>
      <p:ext uri="{BB962C8B-B14F-4D97-AF65-F5344CB8AC3E}">
        <p14:creationId xmlns:p14="http://schemas.microsoft.com/office/powerpoint/2010/main" val="2576427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36</a:t>
            </a:fld>
            <a:endParaRPr lang="en-US"/>
          </a:p>
        </p:txBody>
      </p:sp>
    </p:spTree>
    <p:extLst>
      <p:ext uri="{BB962C8B-B14F-4D97-AF65-F5344CB8AC3E}">
        <p14:creationId xmlns:p14="http://schemas.microsoft.com/office/powerpoint/2010/main" val="2626122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37</a:t>
            </a:fld>
            <a:endParaRPr lang="en-US"/>
          </a:p>
        </p:txBody>
      </p:sp>
    </p:spTree>
    <p:extLst>
      <p:ext uri="{BB962C8B-B14F-4D97-AF65-F5344CB8AC3E}">
        <p14:creationId xmlns:p14="http://schemas.microsoft.com/office/powerpoint/2010/main" val="2158216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38</a:t>
            </a:fld>
            <a:endParaRPr lang="en-US"/>
          </a:p>
        </p:txBody>
      </p:sp>
    </p:spTree>
    <p:extLst>
      <p:ext uri="{BB962C8B-B14F-4D97-AF65-F5344CB8AC3E}">
        <p14:creationId xmlns:p14="http://schemas.microsoft.com/office/powerpoint/2010/main" val="240861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a:p>
        </p:txBody>
      </p:sp>
    </p:spTree>
    <p:extLst>
      <p:ext uri="{BB962C8B-B14F-4D97-AF65-F5344CB8AC3E}">
        <p14:creationId xmlns:p14="http://schemas.microsoft.com/office/powerpoint/2010/main" val="3747676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39</a:t>
            </a:fld>
            <a:endParaRPr lang="en-US"/>
          </a:p>
        </p:txBody>
      </p:sp>
    </p:spTree>
    <p:extLst>
      <p:ext uri="{BB962C8B-B14F-4D97-AF65-F5344CB8AC3E}">
        <p14:creationId xmlns:p14="http://schemas.microsoft.com/office/powerpoint/2010/main" val="770327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40</a:t>
            </a:fld>
            <a:endParaRPr lang="en-US"/>
          </a:p>
        </p:txBody>
      </p:sp>
    </p:spTree>
    <p:extLst>
      <p:ext uri="{BB962C8B-B14F-4D97-AF65-F5344CB8AC3E}">
        <p14:creationId xmlns:p14="http://schemas.microsoft.com/office/powerpoint/2010/main" val="1860155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41</a:t>
            </a:fld>
            <a:endParaRPr lang="en-US"/>
          </a:p>
        </p:txBody>
      </p:sp>
    </p:spTree>
    <p:extLst>
      <p:ext uri="{BB962C8B-B14F-4D97-AF65-F5344CB8AC3E}">
        <p14:creationId xmlns:p14="http://schemas.microsoft.com/office/powerpoint/2010/main" val="3760263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Takes the names of available voices in preference order.</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42</a:t>
            </a:fld>
            <a:endParaRPr lang="en-US"/>
          </a:p>
        </p:txBody>
      </p:sp>
    </p:spTree>
    <p:extLst>
      <p:ext uri="{BB962C8B-B14F-4D97-AF65-F5344CB8AC3E}">
        <p14:creationId xmlns:p14="http://schemas.microsoft.com/office/powerpoint/2010/main" val="2408932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values are never and always.</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43</a:t>
            </a:fld>
            <a:endParaRPr lang="en-US"/>
          </a:p>
        </p:txBody>
      </p:sp>
    </p:spTree>
    <p:extLst>
      <p:ext uri="{BB962C8B-B14F-4D97-AF65-F5344CB8AC3E}">
        <p14:creationId xmlns:p14="http://schemas.microsoft.com/office/powerpoint/2010/main" val="1203028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voice-volume values are x-soft, soft, medium, loud, x-loud.</a:t>
            </a:r>
          </a:p>
          <a:p>
            <a:endParaRPr lang="en-GB"/>
          </a:p>
          <a:p>
            <a:r>
              <a:rPr lang="en-GB"/>
              <a:t>Other voice-pitch properties are x-low, low, medium, high, x-high.</a:t>
            </a:r>
          </a:p>
          <a:p>
            <a:endParaRPr lang="en-GB"/>
          </a:p>
          <a:p>
            <a:r>
              <a:rPr lang="en-GB"/>
              <a:t>Other voice-rate values are: x-slow, slow, medium, fast, x-fast.</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44</a:t>
            </a:fld>
            <a:endParaRPr lang="en-US"/>
          </a:p>
        </p:txBody>
      </p:sp>
    </p:spTree>
    <p:extLst>
      <p:ext uri="{BB962C8B-B14F-4D97-AF65-F5344CB8AC3E}">
        <p14:creationId xmlns:p14="http://schemas.microsoft.com/office/powerpoint/2010/main" val="805790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other voice-stress values are strong, moderate, none, reduced.</a:t>
            </a:r>
          </a:p>
          <a:p>
            <a:endParaRPr lang="en-GB"/>
          </a:p>
          <a:p>
            <a:r>
              <a:rPr lang="en-GB"/>
              <a:t>The other voice-range values are x-low, low, high, x-high.</a:t>
            </a:r>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45</a:t>
            </a:fld>
            <a:endParaRPr lang="en-US"/>
          </a:p>
        </p:txBody>
      </p:sp>
    </p:spTree>
    <p:extLst>
      <p:ext uri="{BB962C8B-B14F-4D97-AF65-F5344CB8AC3E}">
        <p14:creationId xmlns:p14="http://schemas.microsoft.com/office/powerpoint/2010/main" val="4047668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pause-before and pause-after properties are none, x-weak, weak, strong, x-strong.</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46</a:t>
            </a:fld>
            <a:endParaRPr lang="en-US"/>
          </a:p>
        </p:txBody>
      </p:sp>
    </p:spTree>
    <p:extLst>
      <p:ext uri="{BB962C8B-B14F-4D97-AF65-F5344CB8AC3E}">
        <p14:creationId xmlns:p14="http://schemas.microsoft.com/office/powerpoint/2010/main" val="1540871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say-as values are literal-punctuation, no-punctuation.</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47</a:t>
            </a:fld>
            <a:endParaRPr lang="en-US"/>
          </a:p>
        </p:txBody>
      </p:sp>
    </p:spTree>
    <p:extLst>
      <p:ext uri="{BB962C8B-B14F-4D97-AF65-F5344CB8AC3E}">
        <p14:creationId xmlns:p14="http://schemas.microsoft.com/office/powerpoint/2010/main" val="3431513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a:t>Created in collaboration with Stuart Langridge @sil@mastodon.social.</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48</a:t>
            </a:fld>
            <a:endParaRPr lang="en-US"/>
          </a:p>
        </p:txBody>
      </p:sp>
    </p:spTree>
    <p:extLst>
      <p:ext uri="{BB962C8B-B14F-4D97-AF65-F5344CB8AC3E}">
        <p14:creationId xmlns:p14="http://schemas.microsoft.com/office/powerpoint/2010/main" val="104598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a:p>
        </p:txBody>
      </p:sp>
    </p:spTree>
    <p:extLst>
      <p:ext uri="{BB962C8B-B14F-4D97-AF65-F5344CB8AC3E}">
        <p14:creationId xmlns:p14="http://schemas.microsoft.com/office/powerpoint/2010/main" val="2494919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49</a:t>
            </a:fld>
            <a:endParaRPr lang="en-US"/>
          </a:p>
        </p:txBody>
      </p:sp>
    </p:spTree>
    <p:extLst>
      <p:ext uri="{BB962C8B-B14F-4D97-AF65-F5344CB8AC3E}">
        <p14:creationId xmlns:p14="http://schemas.microsoft.com/office/powerpoint/2010/main" val="3015544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50</a:t>
            </a:fld>
            <a:endParaRPr lang="en-US"/>
          </a:p>
        </p:txBody>
      </p:sp>
    </p:spTree>
    <p:extLst>
      <p:ext uri="{BB962C8B-B14F-4D97-AF65-F5344CB8AC3E}">
        <p14:creationId xmlns:p14="http://schemas.microsoft.com/office/powerpoint/2010/main" val="10638395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51</a:t>
            </a:fld>
            <a:endParaRPr lang="en-US"/>
          </a:p>
        </p:txBody>
      </p:sp>
    </p:spTree>
    <p:extLst>
      <p:ext uri="{BB962C8B-B14F-4D97-AF65-F5344CB8AC3E}">
        <p14:creationId xmlns:p14="http://schemas.microsoft.com/office/powerpoint/2010/main" val="114751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52</a:t>
            </a:fld>
            <a:endParaRPr lang="en-US"/>
          </a:p>
        </p:txBody>
      </p:sp>
    </p:spTree>
    <p:extLst>
      <p:ext uri="{BB962C8B-B14F-4D97-AF65-F5344CB8AC3E}">
        <p14:creationId xmlns:p14="http://schemas.microsoft.com/office/powerpoint/2010/main" val="274076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a:p>
        </p:txBody>
      </p:sp>
    </p:spTree>
    <p:extLst>
      <p:ext uri="{BB962C8B-B14F-4D97-AF65-F5344CB8AC3E}">
        <p14:creationId xmlns:p14="http://schemas.microsoft.com/office/powerpoint/2010/main" val="270172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1682275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15</a:t>
            </a:fld>
            <a:endParaRPr lang="en-US"/>
          </a:p>
        </p:txBody>
      </p:sp>
    </p:spTree>
    <p:extLst>
      <p:ext uri="{BB962C8B-B14F-4D97-AF65-F5344CB8AC3E}">
        <p14:creationId xmlns:p14="http://schemas.microsoft.com/office/powerpoint/2010/main" val="306136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hasCustomPrompt="1"/>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	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Quote light 2">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86184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8618400" cy="3522785"/>
          </a:xfrm>
        </p:spPr>
        <p:txBody>
          <a:bodyPr lIns="0" tIns="0" rIns="0" bIns="0" anchor="b" anchorCtr="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Quotes">
            <a:extLst>
              <a:ext uri="{FF2B5EF4-FFF2-40B4-BE49-F238E27FC236}">
                <a16:creationId xmlns:a16="http://schemas.microsoft.com/office/drawing/2014/main" id="{70A0DF8D-5A00-C761-1FE5-5B25638D5ED4}"/>
              </a:ext>
            </a:extLst>
          </p:cNvPr>
          <p:cNvPicPr>
            <a:picLocks noChangeAspect="1"/>
          </p:cNvPicPr>
          <p:nvPr userDrawn="1"/>
        </p:nvPicPr>
        <p:blipFill>
          <a:blip r:embed="rId4"/>
          <a:stretch>
            <a:fillRect/>
          </a:stretch>
        </p:blipFill>
        <p:spPr>
          <a:xfrm>
            <a:off x="412750" y="2197432"/>
            <a:ext cx="858838" cy="647700"/>
          </a:xfrm>
          <a:prstGeom prst="rect">
            <a:avLst/>
          </a:prstGeom>
        </p:spPr>
      </p:pic>
      <p:pic>
        <p:nvPicPr>
          <p:cNvPr id="6" name="Quotes">
            <a:extLst>
              <a:ext uri="{FF2B5EF4-FFF2-40B4-BE49-F238E27FC236}">
                <a16:creationId xmlns:a16="http://schemas.microsoft.com/office/drawing/2014/main" id="{1F9D050B-1568-1A83-F7E0-EE2CFFD633CE}"/>
              </a:ext>
            </a:extLst>
          </p:cNvPr>
          <p:cNvPicPr>
            <a:picLocks noChangeAspect="1"/>
          </p:cNvPicPr>
          <p:nvPr userDrawn="1"/>
        </p:nvPicPr>
        <p:blipFill>
          <a:blip r:embed="rId5"/>
          <a:stretch>
            <a:fillRect/>
          </a:stretch>
        </p:blipFill>
        <p:spPr>
          <a:xfrm>
            <a:off x="10226812" y="5024437"/>
            <a:ext cx="858837" cy="647700"/>
          </a:xfrm>
          <a:prstGeom prst="rect">
            <a:avLst/>
          </a:prstGeom>
        </p:spPr>
      </p:pic>
    </p:spTree>
    <p:extLst>
      <p:ext uri="{BB962C8B-B14F-4D97-AF65-F5344CB8AC3E}">
        <p14:creationId xmlns:p14="http://schemas.microsoft.com/office/powerpoint/2010/main" val="16289802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30"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1.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microsoft.com/office/2007/relationships/media" Target="../media/media16.mp3"/><Relationship Id="rId7" Type="http://schemas.openxmlformats.org/officeDocument/2006/relationships/image" Target="../media/image31.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notesSlide" Target="../notesSlides/notesSlide16.xml"/><Relationship Id="rId5" Type="http://schemas.openxmlformats.org/officeDocument/2006/relationships/slideLayout" Target="../slideLayouts/slideLayout11.xml"/><Relationship Id="rId4" Type="http://schemas.openxmlformats.org/officeDocument/2006/relationships/audio" Target="../media/media16.mp3"/></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2.jpe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speech-api-voices-gatherer.glitch.me/"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45.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3.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27.mp3"/><Relationship Id="rId7" Type="http://schemas.openxmlformats.org/officeDocument/2006/relationships/image" Target="../media/image51.pn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notesSlide" Target="../notesSlides/notesSlide41.xml"/><Relationship Id="rId5" Type="http://schemas.openxmlformats.org/officeDocument/2006/relationships/slideLayout" Target="../slideLayouts/slideLayout8.xml"/><Relationship Id="rId4" Type="http://schemas.openxmlformats.org/officeDocument/2006/relationships/audio" Target="../media/media27.mp3"/></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4.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1.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More than words</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57166"/>
            <a:ext cx="7417126" cy="1655762"/>
          </a:xfrm>
        </p:spPr>
        <p:txBody>
          <a:bodyPr/>
          <a:lstStyle/>
          <a:p>
            <a:r>
              <a:rPr lang="en-GB" err="1"/>
              <a:t>WebExpo</a:t>
            </a:r>
            <a:endParaRPr lang="en-GB"/>
          </a:p>
          <a:p>
            <a:r>
              <a:rPr lang="en-GB" sz="2000" err="1"/>
              <a:t>Léonie</a:t>
            </a:r>
            <a:r>
              <a:rPr lang="en-GB" sz="2000"/>
              <a:t> Watson</a:t>
            </a:r>
          </a:p>
        </p:txBody>
      </p:sp>
    </p:spTree>
    <p:extLst>
      <p:ext uri="{BB962C8B-B14F-4D97-AF65-F5344CB8AC3E}">
        <p14:creationId xmlns:p14="http://schemas.microsoft.com/office/powerpoint/2010/main" val="124112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On device</a:t>
            </a:r>
            <a:endParaRPr lang="en-AE"/>
          </a:p>
        </p:txBody>
      </p:sp>
      <p:pic>
        <p:nvPicPr>
          <p:cNvPr id="7" name="Content Placeholder 6" descr="Radio microphone with solid fill">
            <a:extLst>
              <a:ext uri="{FF2B5EF4-FFF2-40B4-BE49-F238E27FC236}">
                <a16:creationId xmlns:a16="http://schemas.microsoft.com/office/drawing/2014/main" id="{E90B8FD9-E40E-9A48-7CD5-0B08A8AB66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53335" y="4120738"/>
            <a:ext cx="1441455" cy="1441455"/>
          </a:xfrm>
        </p:spPr>
      </p:pic>
      <p:sp>
        <p:nvSpPr>
          <p:cNvPr id="5" name="Content Placeholder 4">
            <a:extLst>
              <a:ext uri="{FF2B5EF4-FFF2-40B4-BE49-F238E27FC236}">
                <a16:creationId xmlns:a16="http://schemas.microsoft.com/office/drawing/2014/main" id="{1BDBE2AE-888A-87B9-E94C-943913F4C3B9}"/>
              </a:ext>
            </a:extLst>
          </p:cNvPr>
          <p:cNvSpPr>
            <a:spLocks noGrp="1"/>
          </p:cNvSpPr>
          <p:nvPr>
            <p:ph idx="13"/>
          </p:nvPr>
        </p:nvSpPr>
        <p:spPr/>
        <p:txBody>
          <a:bodyPr/>
          <a:lstStyle/>
          <a:p>
            <a:r>
              <a:rPr lang="en-GB"/>
              <a:t>Web readers</a:t>
            </a:r>
          </a:p>
          <a:p>
            <a:r>
              <a:rPr lang="en-GB"/>
              <a:t>Screen readers</a:t>
            </a:r>
            <a:endParaRPr lang="en-AE"/>
          </a:p>
        </p:txBody>
      </p:sp>
      <p:pic>
        <p:nvPicPr>
          <p:cNvPr id="14" name="Content Placeholder 13" descr="Laptop with solid fill">
            <a:extLst>
              <a:ext uri="{FF2B5EF4-FFF2-40B4-BE49-F238E27FC236}">
                <a16:creationId xmlns:a16="http://schemas.microsoft.com/office/drawing/2014/main" id="{CC2DE7F0-F533-16A4-6C5F-D06D2DC1BAD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3036398" y="2472199"/>
            <a:ext cx="1913602" cy="1913602"/>
          </a:xfrm>
        </p:spPr>
      </p:pic>
    </p:spTree>
    <p:extLst>
      <p:ext uri="{BB962C8B-B14F-4D97-AF65-F5344CB8AC3E}">
        <p14:creationId xmlns:p14="http://schemas.microsoft.com/office/powerpoint/2010/main" val="361119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Synthetic speech</a:t>
            </a:r>
            <a:endParaRPr lang="en-AE"/>
          </a:p>
        </p:txBody>
      </p:sp>
    </p:spTree>
    <p:extLst>
      <p:ext uri="{BB962C8B-B14F-4D97-AF65-F5344CB8AC3E}">
        <p14:creationId xmlns:p14="http://schemas.microsoft.com/office/powerpoint/2010/main" val="2476548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Formant TTS</a:t>
            </a:r>
            <a:endParaRPr lang="en-AE"/>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a:xfrm>
            <a:off x="1440000" y="1770063"/>
            <a:ext cx="8618400" cy="3075068"/>
          </a:xfrm>
        </p:spPr>
        <p:txBody>
          <a:bodyPr>
            <a:normAutofit/>
          </a:bodyPr>
          <a:lstStyle/>
          <a:p>
            <a:pPr marL="0" indent="0">
              <a:buNone/>
            </a:pPr>
            <a:r>
              <a:rPr lang="en-GB"/>
              <a:t>Formant synthesis is rule based. The acoustic characters of speech are extracted from a voice recording, then programmed as rules for recreating the voice as digital audio.</a:t>
            </a:r>
          </a:p>
          <a:p>
            <a:pPr marL="0" indent="0">
              <a:buNone/>
            </a:pPr>
            <a:endParaRPr lang="en-AE"/>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Concatenative TTS</a:t>
            </a:r>
            <a:endParaRPr lang="en-AE"/>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a:t>Concatenative synthesis uses a voice recording that's broken down into tiny chunks. The chunks are then reconstructed from a database to form the synthesized speech.</a:t>
            </a:r>
          </a:p>
          <a:p>
            <a:pPr marL="0" indent="0">
              <a:buNone/>
            </a:pPr>
            <a:endParaRPr lang="en-GB"/>
          </a:p>
          <a:p>
            <a:pPr marL="0" indent="0">
              <a:buNone/>
            </a:pPr>
            <a:endParaRPr lang="en-GB"/>
          </a:p>
          <a:p>
            <a:pPr marL="0" indent="0">
              <a:buNone/>
            </a:pPr>
            <a:endParaRPr lang="en-GB"/>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Parametric TTS</a:t>
            </a:r>
            <a:endParaRPr lang="en-AE"/>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a:t>Parametric synthesis uses a statistical model. The parameters of speech are extracted from a voice recording, then Hidden Markov Models (HMM) modify the parameters based on the text to be spoken.</a:t>
            </a:r>
          </a:p>
          <a:p>
            <a:pPr marL="0" indent="0">
              <a:buNone/>
            </a:pPr>
            <a:endParaRPr lang="en-GB"/>
          </a:p>
          <a:p>
            <a:pPr marL="0" indent="0">
              <a:buNone/>
            </a:pPr>
            <a:endParaRPr lang="en-GB"/>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Neural TTS</a:t>
            </a:r>
            <a:endParaRPr lang="en-AE"/>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a:t>Neural TTS uses artificial neural networks trained on huge amounts of voice data. The neural networks learn the relationships between text and speech, and the result is voices that sound very close to human speech.</a:t>
            </a:r>
          </a:p>
          <a:p>
            <a:pPr marL="0" indent="0">
              <a:buNone/>
            </a:pPr>
            <a:endParaRPr lang="en-GB"/>
          </a:p>
          <a:p>
            <a:pPr marL="0" indent="0">
              <a:buNone/>
            </a:pPr>
            <a:endParaRPr lang="en-AE"/>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8735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Prosody</a:t>
            </a:r>
            <a:endParaRPr lang="en-AE"/>
          </a:p>
        </p:txBody>
      </p:sp>
      <p:sp>
        <p:nvSpPr>
          <p:cNvPr id="3" name="Content Placeholder 2">
            <a:extLst>
              <a:ext uri="{FF2B5EF4-FFF2-40B4-BE49-F238E27FC236}">
                <a16:creationId xmlns:a16="http://schemas.microsoft.com/office/drawing/2014/main" id="{BAEFA669-4C42-C3C9-D1E2-A76731B5C14C}"/>
              </a:ext>
            </a:extLst>
          </p:cNvPr>
          <p:cNvSpPr>
            <a:spLocks noGrp="1"/>
          </p:cNvSpPr>
          <p:nvPr>
            <p:ph idx="1"/>
          </p:nvPr>
        </p:nvSpPr>
        <p:spPr/>
        <p:txBody>
          <a:bodyPr/>
          <a:lstStyle/>
          <a:p>
            <a:pPr marL="0" indent="0">
              <a:buNone/>
            </a:pPr>
            <a:r>
              <a:rPr lang="en-GB" dirty="0"/>
              <a:t>She said she did not hide his socks</a:t>
            </a:r>
            <a:r>
              <a:rPr lang="en-AE" dirty="0"/>
              <a:t>.</a:t>
            </a:r>
          </a:p>
          <a:p>
            <a:pPr marL="0" indent="0">
              <a:buNone/>
            </a:pPr>
            <a:endParaRPr lang="en-AE" dirty="0"/>
          </a:p>
          <a:p>
            <a:pPr marL="0" indent="0">
              <a:buNone/>
            </a:pPr>
            <a:endParaRPr lang="en-AE" dirty="0"/>
          </a:p>
          <a:p>
            <a:pPr marL="0" indent="0">
              <a:buNone/>
            </a:pPr>
            <a:endParaRPr lang="en-AE" dirty="0"/>
          </a:p>
          <a:p>
            <a:pPr marL="0" indent="0">
              <a:buNone/>
            </a:pPr>
            <a:endParaRPr lang="en-AE" dirty="0"/>
          </a:p>
        </p:txBody>
      </p:sp>
      <p:pic>
        <p:nvPicPr>
          <p:cNvPr id="4" name="emphasis1">
            <a:hlinkClick r:id="" action="ppaction://media"/>
            <a:extLst>
              <a:ext uri="{FF2B5EF4-FFF2-40B4-BE49-F238E27FC236}">
                <a16:creationId xmlns:a16="http://schemas.microsoft.com/office/drawing/2014/main" id="{9B55F365-829C-4260-E71C-68F8DC78B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84988" y="828675"/>
            <a:ext cx="609600" cy="609600"/>
          </a:xfrm>
          <a:prstGeom prst="rect">
            <a:avLst/>
          </a:prstGeom>
        </p:spPr>
      </p:pic>
    </p:spTree>
    <p:extLst>
      <p:ext uri="{BB962C8B-B14F-4D97-AF65-F5344CB8AC3E}">
        <p14:creationId xmlns:p14="http://schemas.microsoft.com/office/powerpoint/2010/main" val="42373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Emotion</a:t>
            </a:r>
            <a:endParaRPr lang="en-AE"/>
          </a:p>
        </p:txBody>
      </p:sp>
      <p:sp>
        <p:nvSpPr>
          <p:cNvPr id="4" name="Text Placeholder 3">
            <a:extLst>
              <a:ext uri="{FF2B5EF4-FFF2-40B4-BE49-F238E27FC236}">
                <a16:creationId xmlns:a16="http://schemas.microsoft.com/office/drawing/2014/main" id="{6447C5BC-C1F7-D11B-BEF9-EAF297FC6144}"/>
              </a:ext>
            </a:extLst>
          </p:cNvPr>
          <p:cNvSpPr>
            <a:spLocks noGrp="1"/>
          </p:cNvSpPr>
          <p:nvPr>
            <p:ph idx="1"/>
          </p:nvPr>
        </p:nvSpPr>
        <p:spPr/>
        <p:txBody>
          <a:bodyPr>
            <a:normAutofit/>
          </a:bodyPr>
          <a:lstStyle/>
          <a:p>
            <a:pPr marL="0" indent="0">
              <a:buNone/>
            </a:pPr>
            <a:r>
              <a:rPr lang="en-GB"/>
              <a:t>Hello, my name is Peter. When the news is so depressing I feel like I'm going to cry [CRYING].</a:t>
            </a:r>
          </a:p>
          <a:p>
            <a:pPr marL="0" indent="0">
              <a:buNone/>
            </a:pPr>
            <a:endParaRPr lang="en-GB"/>
          </a:p>
          <a:p>
            <a:pPr marL="0" indent="0">
              <a:buNone/>
            </a:pPr>
            <a:r>
              <a:rPr lang="en-GB"/>
              <a:t>But I can also be the life of the party when things turn out to be funny [LAUGHING].</a:t>
            </a:r>
          </a:p>
          <a:p>
            <a:pPr marL="0" indent="0">
              <a:buNone/>
            </a:pPr>
            <a:endParaRPr lang="en-GB"/>
          </a:p>
        </p:txBody>
      </p:sp>
      <p:pic>
        <p:nvPicPr>
          <p:cNvPr id="3" name="acapella-group-smilies">
            <a:hlinkClick r:id="" action="ppaction://media"/>
            <a:extLst>
              <a:ext uri="{FF2B5EF4-FFF2-40B4-BE49-F238E27FC236}">
                <a16:creationId xmlns:a16="http://schemas.microsoft.com/office/drawing/2014/main" id="{6896EBA0-72AC-1A15-57FA-36258BF904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77338" y="1184275"/>
            <a:ext cx="609600" cy="609600"/>
          </a:xfrm>
          <a:prstGeom prst="rect">
            <a:avLst/>
          </a:prstGeom>
        </p:spPr>
      </p:pic>
    </p:spTree>
    <p:extLst>
      <p:ext uri="{BB962C8B-B14F-4D97-AF65-F5344CB8AC3E}">
        <p14:creationId xmlns:p14="http://schemas.microsoft.com/office/powerpoint/2010/main" val="36628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a:t>Neural TTS can transfer the prosodic characteristics of one voice to another, making it possible to synthesize speech in the voice of a particular speaker (with comparatively little individual training data).</a:t>
            </a:r>
          </a:p>
          <a:p>
            <a:pPr marL="0" indent="0">
              <a:buNone/>
            </a:pPr>
            <a:endParaRPr lang="en-GB"/>
          </a:p>
          <a:p>
            <a:pPr marL="0" indent="0">
              <a:buNone/>
            </a:pPr>
            <a:endParaRPr lang="en-AE"/>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a:xfrm>
            <a:off x="1524000" y="1132523"/>
            <a:ext cx="9144000" cy="4253678"/>
          </a:xfrm>
        </p:spPr>
        <p:txBody>
          <a:bodyPr/>
          <a:lstStyle/>
          <a:p>
            <a:r>
              <a:rPr lang="en-GB"/>
              <a:t>Find your voice</a:t>
            </a:r>
            <a:endParaRPr lang="en-AE"/>
          </a:p>
        </p:txBody>
      </p:sp>
    </p:spTree>
    <p:extLst>
      <p:ext uri="{BB962C8B-B14F-4D97-AF65-F5344CB8AC3E}">
        <p14:creationId xmlns:p14="http://schemas.microsoft.com/office/powerpoint/2010/main" val="1234712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Hello!</a:t>
            </a:r>
            <a:endParaRPr lang="en-AE"/>
          </a:p>
        </p:txBody>
      </p:sp>
    </p:spTree>
    <p:extLst>
      <p:ext uri="{BB962C8B-B14F-4D97-AF65-F5344CB8AC3E}">
        <p14:creationId xmlns:p14="http://schemas.microsoft.com/office/powerpoint/2010/main" val="233209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81037"/>
            <a:ext cx="7020000" cy="1008126"/>
          </a:xfrm>
        </p:spPr>
        <p:txBody>
          <a:bodyPr/>
          <a:lstStyle/>
          <a:p>
            <a:r>
              <a:rPr lang="en-GB"/>
              <a:t>Characteristics</a:t>
            </a:r>
            <a:endParaRPr lang="en-AE"/>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r>
              <a:rPr lang="en-GB"/>
              <a:t>Gender</a:t>
            </a:r>
          </a:p>
          <a:p>
            <a:r>
              <a:rPr lang="en-GB"/>
              <a:t>Accent</a:t>
            </a:r>
          </a:p>
          <a:p>
            <a:r>
              <a:rPr lang="en-GB"/>
              <a:t>Prosody</a:t>
            </a:r>
          </a:p>
        </p:txBody>
      </p:sp>
    </p:spTree>
    <p:extLst>
      <p:ext uri="{BB962C8B-B14F-4D97-AF65-F5344CB8AC3E}">
        <p14:creationId xmlns:p14="http://schemas.microsoft.com/office/powerpoint/2010/main" val="3985008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GB"/>
              <a:t>Gender</a:t>
            </a:r>
            <a:endParaRPr lang="en-AE"/>
          </a:p>
        </p:txBody>
      </p:sp>
      <p:pic>
        <p:nvPicPr>
          <p:cNvPr id="3" name="alexa-speaking">
            <a:hlinkClick r:id="" action="ppaction://media"/>
            <a:extLst>
              <a:ext uri="{FF2B5EF4-FFF2-40B4-BE49-F238E27FC236}">
                <a16:creationId xmlns:a16="http://schemas.microsoft.com/office/drawing/2014/main" id="{1CFFCB81-A3E8-E9D7-1FC9-F7E2B716BE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149" y="5376041"/>
            <a:ext cx="609600" cy="609600"/>
          </a:xfrm>
          <a:prstGeom prst="rect">
            <a:avLst/>
          </a:prstGeom>
        </p:spPr>
      </p:pic>
    </p:spTree>
    <p:extLst>
      <p:ext uri="{BB962C8B-B14F-4D97-AF65-F5344CB8AC3E}">
        <p14:creationId xmlns:p14="http://schemas.microsoft.com/office/powerpoint/2010/main" val="27503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CB57-ABE7-EFEF-EFC3-B7CDC70F4E39}"/>
              </a:ext>
            </a:extLst>
          </p:cNvPr>
          <p:cNvSpPr>
            <a:spLocks noGrp="1"/>
          </p:cNvSpPr>
          <p:nvPr>
            <p:ph type="title"/>
          </p:nvPr>
        </p:nvSpPr>
        <p:spPr/>
        <p:txBody>
          <a:bodyPr/>
          <a:lstStyle/>
          <a:p>
            <a:r>
              <a:rPr lang="en-GB"/>
              <a:t>Meet Q</a:t>
            </a:r>
            <a:endParaRPr lang="en-AE"/>
          </a:p>
        </p:txBody>
      </p:sp>
      <p:sp>
        <p:nvSpPr>
          <p:cNvPr id="3" name="Content Placeholder 2">
            <a:extLst>
              <a:ext uri="{FF2B5EF4-FFF2-40B4-BE49-F238E27FC236}">
                <a16:creationId xmlns:a16="http://schemas.microsoft.com/office/drawing/2014/main" id="{8DD8D3D9-0EED-A386-15BF-C826161D9B8C}"/>
              </a:ext>
            </a:extLst>
          </p:cNvPr>
          <p:cNvSpPr>
            <a:spLocks noGrp="1"/>
          </p:cNvSpPr>
          <p:nvPr>
            <p:ph idx="1"/>
          </p:nvPr>
        </p:nvSpPr>
        <p:spPr/>
        <p:txBody>
          <a:bodyPr/>
          <a:lstStyle/>
          <a:p>
            <a:pPr marL="0" indent="0">
              <a:buNone/>
            </a:pPr>
            <a:r>
              <a:rPr lang="en-GB"/>
              <a:t>Hi, I'm Q. The world's first genderless voice assistant. Think of me like Siri or Alexa, but neither male nor female.</a:t>
            </a:r>
          </a:p>
          <a:p>
            <a:pPr marL="0" indent="0">
              <a:buNone/>
            </a:pPr>
            <a:endParaRPr lang="en-GB"/>
          </a:p>
          <a:p>
            <a:pPr marL="0" indent="0">
              <a:buNone/>
            </a:pPr>
            <a:r>
              <a:rPr lang="en-GB"/>
              <a:t>I'm created for a future where we are no longer defined by gender, but rather, how we define ourselves.</a:t>
            </a:r>
          </a:p>
          <a:p>
            <a:pPr marL="0" indent="0">
              <a:buNone/>
            </a:pPr>
            <a:endParaRPr lang="en-AE"/>
          </a:p>
        </p:txBody>
      </p:sp>
      <p:pic>
        <p:nvPicPr>
          <p:cNvPr id="4" name="meet-q">
            <a:hlinkClick r:id="" action="ppaction://media"/>
            <a:extLst>
              <a:ext uri="{FF2B5EF4-FFF2-40B4-BE49-F238E27FC236}">
                <a16:creationId xmlns:a16="http://schemas.microsoft.com/office/drawing/2014/main" id="{7177A00C-6A03-521B-EE8B-4ED37483B7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86925" y="1493838"/>
            <a:ext cx="609600" cy="609600"/>
          </a:xfrm>
          <a:prstGeom prst="rect">
            <a:avLst/>
          </a:prstGeom>
        </p:spPr>
      </p:pic>
    </p:spTree>
    <p:extLst>
      <p:ext uri="{BB962C8B-B14F-4D97-AF65-F5344CB8AC3E}">
        <p14:creationId xmlns:p14="http://schemas.microsoft.com/office/powerpoint/2010/main" val="20570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39999" y="681037"/>
            <a:ext cx="7775253" cy="1008126"/>
          </a:xfrm>
        </p:spPr>
        <p:txBody>
          <a:bodyPr/>
          <a:lstStyle/>
          <a:p>
            <a:r>
              <a:rPr lang="en-GB"/>
              <a:t>Speech Synthesis Markup Language (SSML)</a:t>
            </a:r>
            <a:endParaRPr lang="en-AE"/>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pPr marL="0" indent="0">
              <a:buNone/>
            </a:pPr>
            <a:r>
              <a:rPr lang="en-GB"/>
              <a:t>https://w3.org/TR/speech-synthesis/</a:t>
            </a:r>
          </a:p>
        </p:txBody>
      </p:sp>
      <p:pic>
        <p:nvPicPr>
          <p:cNvPr id="5" name="Picture 4" descr="W3C">
            <a:extLst>
              <a:ext uri="{FF2B5EF4-FFF2-40B4-BE49-F238E27FC236}">
                <a16:creationId xmlns:a16="http://schemas.microsoft.com/office/drawing/2014/main" id="{F496B1EA-0F4E-AEE4-2175-CD566FE07C72}"/>
              </a:ext>
            </a:extLst>
          </p:cNvPr>
          <p:cNvPicPr>
            <a:picLocks noChangeAspect="1"/>
          </p:cNvPicPr>
          <p:nvPr/>
        </p:nvPicPr>
        <p:blipFill>
          <a:blip r:embed="rId3"/>
          <a:stretch>
            <a:fillRect/>
          </a:stretch>
        </p:blipFill>
        <p:spPr>
          <a:xfrm>
            <a:off x="5893944" y="3429000"/>
            <a:ext cx="4858056" cy="2313650"/>
          </a:xfrm>
          <a:prstGeom prst="rect">
            <a:avLst/>
          </a:prstGeom>
        </p:spPr>
      </p:pic>
    </p:spTree>
    <p:extLst>
      <p:ext uri="{BB962C8B-B14F-4D97-AF65-F5344CB8AC3E}">
        <p14:creationId xmlns:p14="http://schemas.microsoft.com/office/powerpoint/2010/main" val="17899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a:t>
            </a:r>
            <a:r>
              <a:rPr lang="en-AE"/>
              <a:t>he &lt;voice&gt; element</a:t>
            </a:r>
          </a:p>
        </p:txBody>
      </p:sp>
      <p:pic>
        <p:nvPicPr>
          <p:cNvPr id="3" name="aa-milne-voice1">
            <a:hlinkClick r:id="" action="ppaction://media"/>
            <a:extLst>
              <a:ext uri="{FF2B5EF4-FFF2-40B4-BE49-F238E27FC236}">
                <a16:creationId xmlns:a16="http://schemas.microsoft.com/office/drawing/2014/main" id="{0903240E-F1D3-4F57-6166-94661956C87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3ABFE50B-8067-6889-B5B0-46027C16B864}"/>
              </a:ext>
            </a:extLst>
          </p:cNvPr>
          <p:cNvSpPr>
            <a:spLocks noGrp="1"/>
          </p:cNvSpPr>
          <p:nvPr>
            <p:ph sz="quarter" idx="14"/>
          </p:nvPr>
        </p:nvSpPr>
        <p:spPr/>
        <p:txBody>
          <a:bodyPr/>
          <a:lstStyle/>
          <a:p>
            <a:r>
              <a:rPr lang="en-GB"/>
              <a:t>let </a:t>
            </a:r>
            <a:r>
              <a:rPr lang="en-GB" dirty="0" err="1"/>
              <a:t>responsePrompt</a:t>
            </a:r>
            <a:r>
              <a:rPr lang="en-GB" dirty="0"/>
              <a:t> = `&lt;voice name='Brian'&gt;</a:t>
            </a:r>
          </a:p>
          <a:p>
            <a:r>
              <a:rPr lang="en-GB" dirty="0"/>
              <a:t>&lt;s&gt;Piglet sidled up to Pooh from behind.&lt;/s&gt;</a:t>
            </a:r>
          </a:p>
          <a:p>
            <a:r>
              <a:rPr lang="en-GB" dirty="0"/>
              <a:t>&lt;/voice&gt;`;</a:t>
            </a:r>
            <a:endParaRPr lang="en-AE" dirty="0"/>
          </a:p>
        </p:txBody>
      </p:sp>
      <p:pic>
        <p:nvPicPr>
          <p:cNvPr id="6" name="aa-milne-voice2">
            <a:hlinkClick r:id="" action="ppaction://media"/>
            <a:extLst>
              <a:ext uri="{FF2B5EF4-FFF2-40B4-BE49-F238E27FC236}">
                <a16:creationId xmlns:a16="http://schemas.microsoft.com/office/drawing/2014/main" id="{63968BEE-C916-8033-6D4F-037CFF9AE39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486400" y="5844417"/>
            <a:ext cx="609600" cy="609600"/>
          </a:xfrm>
          <a:prstGeom prst="rect">
            <a:avLst/>
          </a:prstGeom>
        </p:spPr>
      </p:pic>
    </p:spTree>
    <p:extLst>
      <p:ext uri="{BB962C8B-B14F-4D97-AF65-F5344CB8AC3E}">
        <p14:creationId xmlns:p14="http://schemas.microsoft.com/office/powerpoint/2010/main" val="165449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GB"/>
              <a:t>Prosody</a:t>
            </a:r>
            <a:endParaRPr lang="en-AE"/>
          </a:p>
        </p:txBody>
      </p:sp>
      <p:sp>
        <p:nvSpPr>
          <p:cNvPr id="3" name="Subtitle 2">
            <a:extLst>
              <a:ext uri="{FF2B5EF4-FFF2-40B4-BE49-F238E27FC236}">
                <a16:creationId xmlns:a16="http://schemas.microsoft.com/office/drawing/2014/main" id="{60EC8EE3-121D-E557-03F5-AF46F3BD0368}"/>
              </a:ext>
            </a:extLst>
          </p:cNvPr>
          <p:cNvSpPr>
            <a:spLocks noGrp="1"/>
          </p:cNvSpPr>
          <p:nvPr>
            <p:ph idx="4294967295"/>
          </p:nvPr>
        </p:nvSpPr>
        <p:spPr>
          <a:xfrm>
            <a:off x="0" y="2192338"/>
            <a:ext cx="7015163" cy="3989387"/>
          </a:xfrm>
        </p:spPr>
        <p:txBody>
          <a:bodyPr/>
          <a:lstStyle/>
          <a:p>
            <a:pPr marL="0" indent="0">
              <a:buNone/>
            </a:pPr>
            <a:endParaRPr lang="en-AE"/>
          </a:p>
        </p:txBody>
      </p:sp>
    </p:spTree>
    <p:extLst>
      <p:ext uri="{BB962C8B-B14F-4D97-AF65-F5344CB8AC3E}">
        <p14:creationId xmlns:p14="http://schemas.microsoft.com/office/powerpoint/2010/main" val="4124723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&lt;prosody&gt; element</a:t>
            </a:r>
            <a:endParaRPr lang="en-AE"/>
          </a:p>
        </p:txBody>
      </p:sp>
      <p:sp>
        <p:nvSpPr>
          <p:cNvPr id="4" name="Content Placeholder 3">
            <a:extLst>
              <a:ext uri="{FF2B5EF4-FFF2-40B4-BE49-F238E27FC236}">
                <a16:creationId xmlns:a16="http://schemas.microsoft.com/office/drawing/2014/main" id="{A90CC387-5A11-A89F-51B1-8D136C7C8A77}"/>
              </a:ext>
            </a:extLst>
          </p:cNvPr>
          <p:cNvSpPr>
            <a:spLocks noGrp="1"/>
          </p:cNvSpPr>
          <p:nvPr>
            <p:ph idx="1"/>
          </p:nvPr>
        </p:nvSpPr>
        <p:spPr>
          <a:xfrm>
            <a:off x="1439999" y="5942141"/>
            <a:ext cx="7014301" cy="491415"/>
          </a:xfrm>
        </p:spPr>
        <p:txBody>
          <a:bodyPr/>
          <a:lstStyle/>
          <a:p>
            <a:endParaRPr lang="en-AE"/>
          </a:p>
        </p:txBody>
      </p:sp>
      <p:sp>
        <p:nvSpPr>
          <p:cNvPr id="5" name="Content Placeholder 4">
            <a:extLst>
              <a:ext uri="{FF2B5EF4-FFF2-40B4-BE49-F238E27FC236}">
                <a16:creationId xmlns:a16="http://schemas.microsoft.com/office/drawing/2014/main" id="{1A4B66AE-DB8E-655A-0713-3BD4E659A585}"/>
              </a:ext>
            </a:extLst>
          </p:cNvPr>
          <p:cNvSpPr>
            <a:spLocks noGrp="1"/>
          </p:cNvSpPr>
          <p:nvPr>
            <p:ph sz="quarter" idx="14"/>
          </p:nvPr>
        </p:nvSpPr>
        <p:spPr/>
        <p:txBody>
          <a:bodyPr/>
          <a:lstStyle/>
          <a:p>
            <a:r>
              <a:rPr lang="en-GB"/>
              <a:t>let </a:t>
            </a:r>
            <a:r>
              <a:rPr lang="en-GB" err="1"/>
              <a:t>responsePrompt</a:t>
            </a:r>
            <a:r>
              <a:rPr lang="en-GB"/>
              <a:t> = </a:t>
            </a:r>
          </a:p>
          <a:p>
            <a:r>
              <a:rPr lang="en-GB"/>
              <a:t>`&lt;voice name=‘Brian’&gt;</a:t>
            </a:r>
          </a:p>
          <a:p>
            <a:r>
              <a:rPr lang="en-GB"/>
              <a:t>  &lt;s&gt;&lt;prosody pitch='x-high' rate=‘medium’ 		volume='soft'&gt;'Pooh'&lt;/prosody&gt; he whispered.&lt;/s&gt;</a:t>
            </a:r>
          </a:p>
          <a:p>
            <a:r>
              <a:rPr lang="en-GB"/>
              <a:t>&lt;/voice&gt;`;</a:t>
            </a:r>
            <a:endParaRPr lang="en-AE"/>
          </a:p>
          <a:p>
            <a:endParaRPr lang="en-AE"/>
          </a:p>
        </p:txBody>
      </p:sp>
    </p:spTree>
    <p:extLst>
      <p:ext uri="{BB962C8B-B14F-4D97-AF65-F5344CB8AC3E}">
        <p14:creationId xmlns:p14="http://schemas.microsoft.com/office/powerpoint/2010/main" val="2515640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&lt;break&gt; element</a:t>
            </a:r>
            <a:endParaRPr lang="en-AE"/>
          </a:p>
        </p:txBody>
      </p:sp>
      <p:sp>
        <p:nvSpPr>
          <p:cNvPr id="4" name="Content Placeholder 3">
            <a:extLst>
              <a:ext uri="{FF2B5EF4-FFF2-40B4-BE49-F238E27FC236}">
                <a16:creationId xmlns:a16="http://schemas.microsoft.com/office/drawing/2014/main" id="{6BADBC24-5A6C-B804-3327-32C2BF650E91}"/>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68008F43-59E4-3095-AE7E-8070FBB44D0C}"/>
              </a:ext>
            </a:extLst>
          </p:cNvPr>
          <p:cNvSpPr>
            <a:spLocks noGrp="1"/>
          </p:cNvSpPr>
          <p:nvPr>
            <p:ph sz="quarter" idx="14"/>
          </p:nvPr>
        </p:nvSpPr>
        <p:spPr/>
        <p:txBody>
          <a:bodyPr/>
          <a:lstStyle/>
          <a:p>
            <a:r>
              <a:rPr lang="en-GB"/>
              <a:t>let </a:t>
            </a:r>
            <a:r>
              <a:rPr lang="en-GB" err="1"/>
              <a:t>responsePrompt</a:t>
            </a:r>
            <a:r>
              <a:rPr lang="en-GB"/>
              <a:t> = </a:t>
            </a:r>
          </a:p>
          <a:p>
            <a:r>
              <a:rPr lang="en-GB"/>
              <a:t>`&lt;voice name='Brian’&gt;</a:t>
            </a:r>
          </a:p>
          <a:p>
            <a:r>
              <a:rPr lang="en-GB"/>
              <a:t>  &lt;s&gt;&lt;prosody pitch='x-high’ rate=‘x-fast’&gt;</a:t>
            </a:r>
          </a:p>
          <a:p>
            <a:r>
              <a:rPr lang="en-GB"/>
              <a:t> 	Nothing&lt;/prosody&gt; </a:t>
            </a:r>
          </a:p>
          <a:p>
            <a:r>
              <a:rPr lang="en-GB"/>
              <a:t>	said Piglet, taking </a:t>
            </a:r>
            <a:r>
              <a:rPr lang="en-GB" err="1"/>
              <a:t>Pooh's</a:t>
            </a:r>
            <a:r>
              <a:rPr lang="en-GB"/>
              <a:t> paw.</a:t>
            </a:r>
          </a:p>
          <a:p>
            <a:r>
              <a:rPr lang="en-GB"/>
              <a:t>	&lt;break time='500ms'/&gt;&lt;/s&gt;</a:t>
            </a:r>
          </a:p>
          <a:p>
            <a:r>
              <a:rPr lang="en-GB"/>
              <a:t>&lt;/voice&gt;`;</a:t>
            </a:r>
            <a:endParaRPr lang="en-AE"/>
          </a:p>
          <a:p>
            <a:endParaRPr lang="en-AE"/>
          </a:p>
        </p:txBody>
      </p:sp>
    </p:spTree>
    <p:extLst>
      <p:ext uri="{BB962C8B-B14F-4D97-AF65-F5344CB8AC3E}">
        <p14:creationId xmlns:p14="http://schemas.microsoft.com/office/powerpoint/2010/main" val="94990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&lt;emphasis&gt; element</a:t>
            </a:r>
            <a:endParaRPr lang="en-AE"/>
          </a:p>
        </p:txBody>
      </p:sp>
      <p:sp>
        <p:nvSpPr>
          <p:cNvPr id="4" name="Content Placeholder 3">
            <a:extLst>
              <a:ext uri="{FF2B5EF4-FFF2-40B4-BE49-F238E27FC236}">
                <a16:creationId xmlns:a16="http://schemas.microsoft.com/office/drawing/2014/main" id="{EE4FC217-1AFA-3A85-1E9A-BBF839C65039}"/>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666647B0-30D4-17EB-F901-12316B91E824}"/>
              </a:ext>
            </a:extLst>
          </p:cNvPr>
          <p:cNvSpPr>
            <a:spLocks noGrp="1"/>
          </p:cNvSpPr>
          <p:nvPr>
            <p:ph sz="quarter" idx="14"/>
          </p:nvPr>
        </p:nvSpPr>
        <p:spPr/>
        <p:txBody>
          <a:bodyPr/>
          <a:lstStyle/>
          <a:p>
            <a:r>
              <a:rPr lang="en-GB" b="0">
                <a:effectLst/>
                <a:latin typeface="Cousine" panose="020B0604020202020204" charset="0"/>
              </a:rPr>
              <a:t>let </a:t>
            </a:r>
            <a:r>
              <a:rPr lang="en-GB" b="0" err="1">
                <a:effectLst/>
                <a:latin typeface="Cousine" panose="020B0604020202020204" charset="0"/>
              </a:rPr>
              <a:t>responsePrompt</a:t>
            </a:r>
            <a:r>
              <a:rPr lang="en-GB" b="0">
                <a:effectLst/>
                <a:latin typeface="Cousine" panose="020B0604020202020204" charset="0"/>
              </a:rPr>
              <a:t> = </a:t>
            </a:r>
          </a:p>
          <a:p>
            <a:r>
              <a:rPr lang="en-GB" b="0">
                <a:effectLst/>
                <a:latin typeface="Cousine" panose="020B0604020202020204" charset="0"/>
              </a:rPr>
              <a:t>`&lt;voice name='Brian'&gt;</a:t>
            </a:r>
          </a:p>
          <a:p>
            <a:r>
              <a:rPr lang="en-GB" b="0">
                <a:effectLst/>
                <a:latin typeface="Cousine" panose="020B0604020202020204" charset="0"/>
              </a:rPr>
              <a:t>  &lt;s&gt;&lt;prosody pitch='x-high' rate='x-fast'&gt;</a:t>
            </a:r>
          </a:p>
          <a:p>
            <a:r>
              <a:rPr lang="en-GB" b="0">
                <a:effectLst/>
                <a:latin typeface="Cousine" panose="020B0604020202020204" charset="0"/>
              </a:rPr>
              <a:t>  'I just wanted to be &lt;emphasis level='strong'&gt;sure&lt;/emphasis&gt; of you'.&lt;/prosody&gt;&lt;/s&gt;</a:t>
            </a:r>
          </a:p>
          <a:p>
            <a:r>
              <a:rPr lang="en-GB" b="0">
                <a:effectLst/>
                <a:latin typeface="Cousine" panose="020B0604020202020204" charset="0"/>
              </a:rPr>
              <a:t>&lt;/voice&gt;`;</a:t>
            </a:r>
          </a:p>
        </p:txBody>
      </p:sp>
    </p:spTree>
    <p:extLst>
      <p:ext uri="{BB962C8B-B14F-4D97-AF65-F5344CB8AC3E}">
        <p14:creationId xmlns:p14="http://schemas.microsoft.com/office/powerpoint/2010/main" val="3200626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5518-0843-EA1E-CBF2-6A507E08C371}"/>
              </a:ext>
            </a:extLst>
          </p:cNvPr>
          <p:cNvSpPr>
            <a:spLocks noGrp="1"/>
          </p:cNvSpPr>
          <p:nvPr>
            <p:ph type="title"/>
          </p:nvPr>
        </p:nvSpPr>
        <p:spPr/>
        <p:txBody>
          <a:bodyPr/>
          <a:lstStyle/>
          <a:p>
            <a:r>
              <a:rPr lang="en-GB"/>
              <a:t>T</a:t>
            </a:r>
            <a:r>
              <a:rPr lang="en-AE"/>
              <a:t>he whole story</a:t>
            </a:r>
          </a:p>
        </p:txBody>
      </p:sp>
      <p:sp>
        <p:nvSpPr>
          <p:cNvPr id="3" name="Content Placeholder 2">
            <a:extLst>
              <a:ext uri="{FF2B5EF4-FFF2-40B4-BE49-F238E27FC236}">
                <a16:creationId xmlns:a16="http://schemas.microsoft.com/office/drawing/2014/main" id="{0E040651-260D-85E7-7C1A-D16379D81DF2}"/>
              </a:ext>
            </a:extLst>
          </p:cNvPr>
          <p:cNvSpPr>
            <a:spLocks noGrp="1"/>
          </p:cNvSpPr>
          <p:nvPr>
            <p:ph idx="1"/>
          </p:nvPr>
        </p:nvSpPr>
        <p:spPr/>
        <p:txBody>
          <a:bodyPr/>
          <a:lstStyle/>
          <a:p>
            <a:pPr marL="0" indent="0">
              <a:buNone/>
            </a:pPr>
            <a:r>
              <a:rPr lang="en-GB"/>
              <a:t>Piglet sidled up to Pooh from behind.</a:t>
            </a:r>
          </a:p>
          <a:p>
            <a:pPr marL="0" indent="0">
              <a:buNone/>
            </a:pPr>
            <a:r>
              <a:rPr lang="en-GB"/>
              <a:t>Pooh! he whispered.</a:t>
            </a:r>
          </a:p>
          <a:p>
            <a:pPr marL="0" indent="0">
              <a:buNone/>
            </a:pPr>
            <a:r>
              <a:rPr lang="en-GB"/>
              <a:t>Yes Piglet?</a:t>
            </a:r>
          </a:p>
          <a:p>
            <a:pPr marL="0" indent="0">
              <a:buNone/>
            </a:pPr>
            <a:r>
              <a:rPr lang="en-GB"/>
              <a:t>Nothing, said Piglet, taking Pooh's paw.</a:t>
            </a:r>
          </a:p>
          <a:p>
            <a:pPr marL="0" indent="0">
              <a:buNone/>
            </a:pPr>
            <a:r>
              <a:rPr lang="en-GB"/>
              <a:t>I just wanted to be sure of you.</a:t>
            </a:r>
          </a:p>
          <a:p>
            <a:pPr marL="0" indent="0">
              <a:buNone/>
            </a:pPr>
            <a:endParaRPr lang="en-AE"/>
          </a:p>
        </p:txBody>
      </p:sp>
      <p:pic>
        <p:nvPicPr>
          <p:cNvPr id="4" name="aa-milne-complete">
            <a:hlinkClick r:id="" action="ppaction://media"/>
            <a:extLst>
              <a:ext uri="{FF2B5EF4-FFF2-40B4-BE49-F238E27FC236}">
                <a16:creationId xmlns:a16="http://schemas.microsoft.com/office/drawing/2014/main" id="{34561411-415A-86BB-1A8A-EBC4CD25AA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3075" y="1512888"/>
            <a:ext cx="609600" cy="609600"/>
          </a:xfrm>
          <a:prstGeom prst="rect">
            <a:avLst/>
          </a:prstGeom>
        </p:spPr>
      </p:pic>
    </p:spTree>
    <p:extLst>
      <p:ext uri="{BB962C8B-B14F-4D97-AF65-F5344CB8AC3E}">
        <p14:creationId xmlns:p14="http://schemas.microsoft.com/office/powerpoint/2010/main" val="41391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Recognition</a:t>
            </a:r>
            <a:endParaRPr lang="en-AE"/>
          </a:p>
        </p:txBody>
      </p:sp>
      <p:pic>
        <p:nvPicPr>
          <p:cNvPr id="3" name="red-pepper">
            <a:hlinkClick r:id="" action="ppaction://media"/>
            <a:extLst>
              <a:ext uri="{FF2B5EF4-FFF2-40B4-BE49-F238E27FC236}">
                <a16:creationId xmlns:a16="http://schemas.microsoft.com/office/drawing/2014/main" id="{CAB3FBE9-399F-0B11-0DCD-AB8B219E10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69525" y="5491163"/>
            <a:ext cx="609600" cy="609600"/>
          </a:xfrm>
          <a:prstGeom prst="rect">
            <a:avLst/>
          </a:prstGeom>
        </p:spPr>
      </p:pic>
    </p:spTree>
    <p:extLst>
      <p:ext uri="{BB962C8B-B14F-4D97-AF65-F5344CB8AC3E}">
        <p14:creationId xmlns:p14="http://schemas.microsoft.com/office/powerpoint/2010/main" val="5996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GB"/>
              <a:t>Emotion</a:t>
            </a:r>
            <a:endParaRPr lang="en-AE"/>
          </a:p>
        </p:txBody>
      </p:sp>
    </p:spTree>
    <p:extLst>
      <p:ext uri="{BB962C8B-B14F-4D97-AF65-F5344CB8AC3E}">
        <p14:creationId xmlns:p14="http://schemas.microsoft.com/office/powerpoint/2010/main" val="4144331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a:t>
            </a:r>
            <a:r>
              <a:rPr lang="en-GB" err="1"/>
              <a:t>amazon:emotion</a:t>
            </a:r>
            <a:r>
              <a:rPr lang="en-GB"/>
              <a:t>&gt; element</a:t>
            </a:r>
            <a:endParaRPr lang="en-AE"/>
          </a:p>
        </p:txBody>
      </p:sp>
      <p:pic>
        <p:nvPicPr>
          <p:cNvPr id="3" name="alexa-emotion-default">
            <a:hlinkClick r:id="" action="ppaction://media"/>
            <a:extLst>
              <a:ext uri="{FF2B5EF4-FFF2-40B4-BE49-F238E27FC236}">
                <a16:creationId xmlns:a16="http://schemas.microsoft.com/office/drawing/2014/main" id="{105BB025-9061-2193-0B08-E0803C7F783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242D447E-9C9B-F303-181F-0D261ACDC130}"/>
              </a:ext>
            </a:extLst>
          </p:cNvPr>
          <p:cNvSpPr>
            <a:spLocks noGrp="1"/>
          </p:cNvSpPr>
          <p:nvPr>
            <p:ph sz="quarter" idx="14"/>
          </p:nvPr>
        </p:nvSpPr>
        <p:spPr/>
        <p:txBody>
          <a:bodyPr/>
          <a:lstStyle/>
          <a:p>
            <a:r>
              <a:rPr lang="en-GB"/>
              <a:t>let </a:t>
            </a:r>
            <a:r>
              <a:rPr lang="en-GB" err="1"/>
              <a:t>responsePrompt</a:t>
            </a:r>
            <a:r>
              <a:rPr lang="en-GB"/>
              <a:t> = </a:t>
            </a:r>
          </a:p>
          <a:p>
            <a:r>
              <a:rPr lang="en-GB"/>
              <a:t>`&lt;</a:t>
            </a:r>
            <a:r>
              <a:rPr lang="en-GB" err="1"/>
              <a:t>amazon:emotion</a:t>
            </a:r>
            <a:r>
              <a:rPr lang="en-GB"/>
              <a:t>&gt;</a:t>
            </a:r>
          </a:p>
          <a:p>
            <a:r>
              <a:rPr lang="en-GB"/>
              <a:t>  &lt;p&gt;I'm so excited (and I just can't hide it)!&lt;/p&gt;</a:t>
            </a:r>
          </a:p>
          <a:p>
            <a:r>
              <a:rPr lang="en-GB"/>
              <a:t>&lt;/</a:t>
            </a:r>
            <a:r>
              <a:rPr lang="en-GB" err="1"/>
              <a:t>amazon:emotion</a:t>
            </a:r>
            <a:r>
              <a:rPr lang="en-GB"/>
              <a:t>&gt;`;</a:t>
            </a:r>
            <a:endParaRPr lang="en-AE"/>
          </a:p>
          <a:p>
            <a:endParaRPr lang="en-AE"/>
          </a:p>
        </p:txBody>
      </p:sp>
    </p:spTree>
    <p:extLst>
      <p:ext uri="{BB962C8B-B14F-4D97-AF65-F5344CB8AC3E}">
        <p14:creationId xmlns:p14="http://schemas.microsoft.com/office/powerpoint/2010/main" val="7214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With name=excited”</a:t>
            </a:r>
            <a:endParaRPr lang="en-AE"/>
          </a:p>
        </p:txBody>
      </p:sp>
      <p:pic>
        <p:nvPicPr>
          <p:cNvPr id="3" name="alexa-emotion-excited">
            <a:hlinkClick r:id="" action="ppaction://media"/>
            <a:extLst>
              <a:ext uri="{FF2B5EF4-FFF2-40B4-BE49-F238E27FC236}">
                <a16:creationId xmlns:a16="http://schemas.microsoft.com/office/drawing/2014/main" id="{8CE69652-DF2F-D726-5497-6FD0DF0B4467}"/>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9779CB6F-C3EE-97ED-F6EC-6FA06543A8E0}"/>
              </a:ext>
            </a:extLst>
          </p:cNvPr>
          <p:cNvSpPr>
            <a:spLocks noGrp="1"/>
          </p:cNvSpPr>
          <p:nvPr>
            <p:ph sz="quarter" idx="14"/>
          </p:nvPr>
        </p:nvSpPr>
        <p:spPr/>
        <p:txBody>
          <a:bodyPr/>
          <a:lstStyle/>
          <a:p>
            <a:r>
              <a:rPr lang="en-GB"/>
              <a:t>let </a:t>
            </a:r>
            <a:r>
              <a:rPr lang="en-GB" err="1"/>
              <a:t>responsePrompt</a:t>
            </a:r>
            <a:r>
              <a:rPr lang="en-GB"/>
              <a:t> = </a:t>
            </a:r>
          </a:p>
          <a:p>
            <a:r>
              <a:rPr lang="en-GB"/>
              <a:t>`&lt;</a:t>
            </a:r>
            <a:r>
              <a:rPr lang="en-GB" err="1"/>
              <a:t>amazon:emotion</a:t>
            </a:r>
            <a:r>
              <a:rPr lang="en-GB"/>
              <a:t> name='excited' intensity='high’&gt;</a:t>
            </a:r>
          </a:p>
          <a:p>
            <a:r>
              <a:rPr lang="en-GB"/>
              <a:t>  &lt;p&gt;I'm so excited (and I just can't hide it)!&lt;/p&gt;</a:t>
            </a:r>
          </a:p>
          <a:p>
            <a:r>
              <a:rPr lang="en-GB"/>
              <a:t>&lt;/</a:t>
            </a:r>
            <a:r>
              <a:rPr lang="en-GB" err="1"/>
              <a:t>amazon:emotion</a:t>
            </a:r>
            <a:r>
              <a:rPr lang="en-GB"/>
              <a:t>&gt;`;</a:t>
            </a:r>
            <a:endParaRPr lang="en-AE"/>
          </a:p>
          <a:p>
            <a:endParaRPr lang="en-AE"/>
          </a:p>
        </p:txBody>
      </p:sp>
    </p:spTree>
    <p:extLst>
      <p:ext uri="{BB962C8B-B14F-4D97-AF65-F5344CB8AC3E}">
        <p14:creationId xmlns:p14="http://schemas.microsoft.com/office/powerpoint/2010/main" val="237657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With name=“disappointed”</a:t>
            </a:r>
            <a:endParaRPr lang="en-AE"/>
          </a:p>
        </p:txBody>
      </p:sp>
      <p:pic>
        <p:nvPicPr>
          <p:cNvPr id="3" name="alexa-emotion-disappointed">
            <a:hlinkClick r:id="" action="ppaction://media"/>
            <a:extLst>
              <a:ext uri="{FF2B5EF4-FFF2-40B4-BE49-F238E27FC236}">
                <a16:creationId xmlns:a16="http://schemas.microsoft.com/office/drawing/2014/main" id="{960DEC51-738B-9D90-20BC-338698C62F2A}"/>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814D9C17-49C7-35E8-358D-113069FF4D81}"/>
              </a:ext>
            </a:extLst>
          </p:cNvPr>
          <p:cNvSpPr>
            <a:spLocks noGrp="1"/>
          </p:cNvSpPr>
          <p:nvPr>
            <p:ph sz="quarter" idx="14"/>
          </p:nvPr>
        </p:nvSpPr>
        <p:spPr/>
        <p:txBody>
          <a:bodyPr/>
          <a:lstStyle/>
          <a:p>
            <a:r>
              <a:rPr lang="en-GB"/>
              <a:t>let </a:t>
            </a:r>
            <a:r>
              <a:rPr lang="en-GB" err="1"/>
              <a:t>responsePrompt</a:t>
            </a:r>
            <a:r>
              <a:rPr lang="en-GB"/>
              <a:t> = </a:t>
            </a:r>
          </a:p>
          <a:p>
            <a:r>
              <a:rPr lang="en-GB"/>
              <a:t>`&lt;</a:t>
            </a:r>
            <a:r>
              <a:rPr lang="en-GB" err="1"/>
              <a:t>amazon:emotion</a:t>
            </a:r>
            <a:r>
              <a:rPr lang="en-GB"/>
              <a:t> name=‘disappointed' intensity='high’&gt;</a:t>
            </a:r>
          </a:p>
          <a:p>
            <a:r>
              <a:rPr lang="en-GB"/>
              <a:t>  &lt;p&gt;I'm so excited (and I just can't hide it)!&lt;/p&gt;</a:t>
            </a:r>
          </a:p>
          <a:p>
            <a:r>
              <a:rPr lang="en-GB"/>
              <a:t>&lt;/</a:t>
            </a:r>
            <a:r>
              <a:rPr lang="en-GB" err="1"/>
              <a:t>amazon:emotion</a:t>
            </a:r>
            <a:r>
              <a:rPr lang="en-GB"/>
              <a:t>&gt;`;</a:t>
            </a:r>
            <a:endParaRPr lang="en-AE"/>
          </a:p>
          <a:p>
            <a:endParaRPr lang="en-AE"/>
          </a:p>
        </p:txBody>
      </p:sp>
    </p:spTree>
    <p:extLst>
      <p:ext uri="{BB962C8B-B14F-4D97-AF65-F5344CB8AC3E}">
        <p14:creationId xmlns:p14="http://schemas.microsoft.com/office/powerpoint/2010/main" val="80332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&lt;say-as&gt; element</a:t>
            </a:r>
            <a:endParaRPr lang="en-AE"/>
          </a:p>
        </p:txBody>
      </p:sp>
      <p:sp>
        <p:nvSpPr>
          <p:cNvPr id="4" name="Content Placeholder 3">
            <a:extLst>
              <a:ext uri="{FF2B5EF4-FFF2-40B4-BE49-F238E27FC236}">
                <a16:creationId xmlns:a16="http://schemas.microsoft.com/office/drawing/2014/main" id="{19533688-B382-7D1B-0B85-8B6CB45FB4FC}"/>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818F8E00-B41C-B0C1-B7F4-9C2F1D9B4A1A}"/>
              </a:ext>
            </a:extLst>
          </p:cNvPr>
          <p:cNvSpPr>
            <a:spLocks noGrp="1"/>
          </p:cNvSpPr>
          <p:nvPr>
            <p:ph sz="quarter" idx="14"/>
          </p:nvPr>
        </p:nvSpPr>
        <p:spPr/>
        <p:txBody>
          <a:bodyPr/>
          <a:lstStyle/>
          <a:p>
            <a:r>
              <a:rPr lang="en-GB"/>
              <a:t>let </a:t>
            </a:r>
            <a:r>
              <a:rPr lang="en-GB" err="1"/>
              <a:t>responsePrompt</a:t>
            </a:r>
            <a:r>
              <a:rPr lang="en-GB"/>
              <a:t> = </a:t>
            </a:r>
          </a:p>
          <a:p>
            <a:r>
              <a:rPr lang="en-GB"/>
              <a:t>`&lt;voice name='Joey’&gt;</a:t>
            </a:r>
          </a:p>
          <a:p>
            <a:r>
              <a:rPr lang="en-GB"/>
              <a:t>  &lt;lang </a:t>
            </a:r>
            <a:r>
              <a:rPr lang="en-GB" err="1"/>
              <a:t>xml:lang</a:t>
            </a:r>
            <a:r>
              <a:rPr lang="en-GB"/>
              <a:t>='</a:t>
            </a:r>
            <a:r>
              <a:rPr lang="en-GB" err="1"/>
              <a:t>en</a:t>
            </a:r>
            <a:r>
              <a:rPr lang="en-GB"/>
              <a:t>-US’&gt;</a:t>
            </a:r>
          </a:p>
          <a:p>
            <a:r>
              <a:rPr lang="en-GB"/>
              <a:t>    &lt;s&gt;&lt;say-as&gt;...&lt;/say-as&gt;&lt;/s&gt;</a:t>
            </a:r>
          </a:p>
          <a:p>
            <a:r>
              <a:rPr lang="en-GB"/>
              <a:t>  &lt;/lang&gt;</a:t>
            </a:r>
          </a:p>
          <a:p>
            <a:r>
              <a:rPr lang="en-GB"/>
              <a:t>&lt;/voice&gt;`;</a:t>
            </a:r>
            <a:endParaRPr lang="en-AE"/>
          </a:p>
        </p:txBody>
      </p:sp>
    </p:spTree>
    <p:extLst>
      <p:ext uri="{BB962C8B-B14F-4D97-AF65-F5344CB8AC3E}">
        <p14:creationId xmlns:p14="http://schemas.microsoft.com/office/powerpoint/2010/main" val="142692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39999" y="670151"/>
            <a:ext cx="9913797" cy="1008126"/>
          </a:xfrm>
        </p:spPr>
        <p:txBody>
          <a:bodyPr/>
          <a:lstStyle/>
          <a:p>
            <a:r>
              <a:rPr lang="en-GB"/>
              <a:t>The &lt;say-as interpret-as="expletive”&gt; element</a:t>
            </a:r>
            <a:endParaRPr lang="en-AE"/>
          </a:p>
        </p:txBody>
      </p:sp>
      <p:pic>
        <p:nvPicPr>
          <p:cNvPr id="3" name="alexa-expletive">
            <a:hlinkClick r:id="" action="ppaction://media"/>
            <a:extLst>
              <a:ext uri="{FF2B5EF4-FFF2-40B4-BE49-F238E27FC236}">
                <a16:creationId xmlns:a16="http://schemas.microsoft.com/office/drawing/2014/main" id="{38421439-752E-C6F0-BB44-E9AD02DBBF79}"/>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A7328C8B-0587-0525-BFA7-52DFD9C09869}"/>
              </a:ext>
            </a:extLst>
          </p:cNvPr>
          <p:cNvSpPr>
            <a:spLocks noGrp="1"/>
          </p:cNvSpPr>
          <p:nvPr>
            <p:ph sz="quarter" idx="14"/>
          </p:nvPr>
        </p:nvSpPr>
        <p:spPr/>
        <p:txBody>
          <a:bodyPr/>
          <a:lstStyle/>
          <a:p>
            <a:r>
              <a:rPr lang="en-GB"/>
              <a:t>let </a:t>
            </a:r>
            <a:r>
              <a:rPr lang="en-GB" err="1"/>
              <a:t>responsePrompt</a:t>
            </a:r>
            <a:r>
              <a:rPr lang="en-GB"/>
              <a:t> = </a:t>
            </a:r>
          </a:p>
          <a:p>
            <a:r>
              <a:rPr lang="en-GB"/>
              <a:t>`&lt;voice name='Joey’&gt;</a:t>
            </a:r>
          </a:p>
          <a:p>
            <a:r>
              <a:rPr lang="en-GB"/>
              <a:t>  &lt;lang </a:t>
            </a:r>
            <a:r>
              <a:rPr lang="en-GB" err="1"/>
              <a:t>xml:lang</a:t>
            </a:r>
            <a:r>
              <a:rPr lang="en-GB"/>
              <a:t>='</a:t>
            </a:r>
            <a:r>
              <a:rPr lang="en-GB" err="1"/>
              <a:t>en</a:t>
            </a:r>
            <a:r>
              <a:rPr lang="en-GB"/>
              <a:t>-US’&gt;</a:t>
            </a:r>
          </a:p>
          <a:p>
            <a:r>
              <a:rPr lang="en-GB"/>
              <a:t>    &lt;s&gt;Frankly my dear, I don't give-a </a:t>
            </a:r>
          </a:p>
          <a:p>
            <a:r>
              <a:rPr lang="en-GB"/>
              <a:t>    &lt;say-as interpret-as='expletive'&gt;damn!&lt;/say-as&gt;&lt;/s&gt;</a:t>
            </a:r>
          </a:p>
          <a:p>
            <a:r>
              <a:rPr lang="en-GB"/>
              <a:t>  &lt;/lang&gt;</a:t>
            </a:r>
          </a:p>
          <a:p>
            <a:r>
              <a:rPr lang="en-GB"/>
              <a:t>&lt;/voice&gt;`;</a:t>
            </a:r>
            <a:endParaRPr lang="en-AE"/>
          </a:p>
        </p:txBody>
      </p:sp>
    </p:spTree>
    <p:extLst>
      <p:ext uri="{BB962C8B-B14F-4D97-AF65-F5344CB8AC3E}">
        <p14:creationId xmlns:p14="http://schemas.microsoft.com/office/powerpoint/2010/main" val="18434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39999" y="670151"/>
            <a:ext cx="9544675" cy="1008126"/>
          </a:xfrm>
        </p:spPr>
        <p:txBody>
          <a:bodyPr/>
          <a:lstStyle/>
          <a:p>
            <a:r>
              <a:rPr lang="en-GB"/>
              <a:t>The &lt;say-as interpret-as=“interjection“&gt; element</a:t>
            </a:r>
            <a:endParaRPr lang="en-AE"/>
          </a:p>
        </p:txBody>
      </p:sp>
      <p:pic>
        <p:nvPicPr>
          <p:cNvPr id="3" name="alexa-interjections-uk">
            <a:hlinkClick r:id="" action="ppaction://media"/>
            <a:extLst>
              <a:ext uri="{FF2B5EF4-FFF2-40B4-BE49-F238E27FC236}">
                <a16:creationId xmlns:a16="http://schemas.microsoft.com/office/drawing/2014/main" id="{AE61BF5C-34CA-6927-D3D7-F038BC407AC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643438" y="5872163"/>
            <a:ext cx="609600" cy="609600"/>
          </a:xfrm>
        </p:spPr>
      </p:pic>
      <p:sp>
        <p:nvSpPr>
          <p:cNvPr id="5" name="Content Placeholder 4">
            <a:extLst>
              <a:ext uri="{FF2B5EF4-FFF2-40B4-BE49-F238E27FC236}">
                <a16:creationId xmlns:a16="http://schemas.microsoft.com/office/drawing/2014/main" id="{78B522A6-2C78-3CAD-F57E-19BE57B26EED}"/>
              </a:ext>
            </a:extLst>
          </p:cNvPr>
          <p:cNvSpPr>
            <a:spLocks noGrp="1"/>
          </p:cNvSpPr>
          <p:nvPr>
            <p:ph sz="quarter" idx="14"/>
          </p:nvPr>
        </p:nvSpPr>
        <p:spPr/>
        <p:txBody>
          <a:bodyPr/>
          <a:lstStyle/>
          <a:p>
            <a:r>
              <a:rPr lang="en-GB"/>
              <a:t>let </a:t>
            </a:r>
            <a:r>
              <a:rPr lang="en-GB" err="1"/>
              <a:t>responsePrompt</a:t>
            </a:r>
            <a:r>
              <a:rPr lang="en-GB"/>
              <a:t> = </a:t>
            </a:r>
          </a:p>
          <a:p>
            <a:r>
              <a:rPr lang="en-GB"/>
              <a:t>`&lt;say-as interpret-as='interjection’&gt;</a:t>
            </a:r>
          </a:p>
          <a:p>
            <a:r>
              <a:rPr lang="en-GB"/>
              <a:t>  &lt;s&gt;Ace. As if. Bah humbug. Blimey. Cha </a:t>
            </a:r>
            <a:r>
              <a:rPr lang="en-GB" err="1"/>
              <a:t>ching</a:t>
            </a:r>
            <a:r>
              <a:rPr lang="en-GB"/>
              <a:t>. Crikey.</a:t>
            </a:r>
          </a:p>
          <a:p>
            <a:r>
              <a:rPr lang="en-GB"/>
              <a:t>  Eek. Good Grief. Hiss. Moo. Nom </a:t>
            </a:r>
            <a:r>
              <a:rPr lang="en-GB" err="1"/>
              <a:t>nom</a:t>
            </a:r>
            <a:r>
              <a:rPr lang="en-GB"/>
              <a:t>. Oof. Oy. Simples.</a:t>
            </a:r>
          </a:p>
          <a:p>
            <a:r>
              <a:rPr lang="en-GB"/>
              <a:t>  Tick </a:t>
            </a:r>
            <a:r>
              <a:rPr lang="en-GB" err="1"/>
              <a:t>tick</a:t>
            </a:r>
            <a:r>
              <a:rPr lang="en-GB"/>
              <a:t> </a:t>
            </a:r>
            <a:r>
              <a:rPr lang="en-GB" err="1"/>
              <a:t>tick</a:t>
            </a:r>
            <a:r>
              <a:rPr lang="en-GB"/>
              <a:t>. Uh huh. </a:t>
            </a:r>
            <a:r>
              <a:rPr lang="en-GB" err="1"/>
              <a:t>Whee</a:t>
            </a:r>
            <a:r>
              <a:rPr lang="en-GB"/>
              <a:t>.</a:t>
            </a:r>
          </a:p>
          <a:p>
            <a:r>
              <a:rPr lang="en-GB"/>
              <a:t>  &lt;/s&gt;</a:t>
            </a:r>
          </a:p>
          <a:p>
            <a:r>
              <a:rPr lang="en-GB"/>
              <a:t>&lt;/say-as&gt;`;</a:t>
            </a:r>
            <a:endParaRPr lang="en-AE"/>
          </a:p>
        </p:txBody>
      </p:sp>
    </p:spTree>
    <p:extLst>
      <p:ext uri="{BB962C8B-B14F-4D97-AF65-F5344CB8AC3E}">
        <p14:creationId xmlns:p14="http://schemas.microsoft.com/office/powerpoint/2010/main" val="303215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With no emotion</a:t>
            </a:r>
            <a:endParaRPr lang="en-AE"/>
          </a:p>
        </p:txBody>
      </p:sp>
      <p:sp>
        <p:nvSpPr>
          <p:cNvPr id="4" name="Content Placeholder 3">
            <a:extLst>
              <a:ext uri="{FF2B5EF4-FFF2-40B4-BE49-F238E27FC236}">
                <a16:creationId xmlns:a16="http://schemas.microsoft.com/office/drawing/2014/main" id="{5ED83A78-EEDD-2FB5-303F-89CA71841E61}"/>
              </a:ext>
            </a:extLst>
          </p:cNvPr>
          <p:cNvSpPr>
            <a:spLocks noGrp="1"/>
          </p:cNvSpPr>
          <p:nvPr>
            <p:ph idx="1"/>
          </p:nvPr>
        </p:nvSpPr>
        <p:spPr/>
        <p:txBody>
          <a:bodyPr/>
          <a:lstStyle/>
          <a:p>
            <a:pPr marL="0" indent="0">
              <a:buNone/>
            </a:pPr>
            <a:r>
              <a:rPr lang="en-GB"/>
              <a:t>I</a:t>
            </a:r>
            <a:r>
              <a:rPr lang="en-AE"/>
              <a:t>’m sorry Dave, I’m afraid I can’t do that</a:t>
            </a:r>
          </a:p>
          <a:p>
            <a:pPr marL="0" indent="0">
              <a:buNone/>
            </a:pPr>
            <a:endParaRPr lang="en-AE"/>
          </a:p>
          <a:p>
            <a:pPr marL="0" indent="0">
              <a:buNone/>
            </a:pPr>
            <a:endParaRPr lang="en-AE"/>
          </a:p>
          <a:p>
            <a:pPr marL="0" indent="0">
              <a:buNone/>
            </a:pPr>
            <a:endParaRPr lang="en-AE"/>
          </a:p>
          <a:p>
            <a:pPr marL="0" indent="0">
              <a:buNone/>
            </a:pPr>
            <a:r>
              <a:rPr lang="en-AE"/>
              <a:t>.</a:t>
            </a:r>
          </a:p>
        </p:txBody>
      </p:sp>
      <p:pic>
        <p:nvPicPr>
          <p:cNvPr id="3" name="hal-9000">
            <a:hlinkClick r:id="" action="ppaction://media"/>
            <a:extLst>
              <a:ext uri="{FF2B5EF4-FFF2-40B4-BE49-F238E27FC236}">
                <a16:creationId xmlns:a16="http://schemas.microsoft.com/office/drawing/2014/main" id="{08DFC98D-58EE-5B30-594B-9B53ABE09A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9300" y="4425950"/>
            <a:ext cx="609600" cy="609600"/>
          </a:xfrm>
          <a:prstGeom prst="rect">
            <a:avLst/>
          </a:prstGeom>
        </p:spPr>
      </p:pic>
    </p:spTree>
    <p:extLst>
      <p:ext uri="{BB962C8B-B14F-4D97-AF65-F5344CB8AC3E}">
        <p14:creationId xmlns:p14="http://schemas.microsoft.com/office/powerpoint/2010/main" val="121140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GB"/>
              <a:t>Closing the gap</a:t>
            </a:r>
            <a:endParaRPr lang="en-AE"/>
          </a:p>
        </p:txBody>
      </p:sp>
    </p:spTree>
    <p:extLst>
      <p:ext uri="{BB962C8B-B14F-4D97-AF65-F5344CB8AC3E}">
        <p14:creationId xmlns:p14="http://schemas.microsoft.com/office/powerpoint/2010/main" val="2152351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AD8E-7490-FDD9-AA53-D001599A9D75}"/>
              </a:ext>
            </a:extLst>
          </p:cNvPr>
          <p:cNvSpPr>
            <a:spLocks noGrp="1"/>
          </p:cNvSpPr>
          <p:nvPr>
            <p:ph type="title"/>
          </p:nvPr>
        </p:nvSpPr>
        <p:spPr/>
        <p:txBody>
          <a:bodyPr/>
          <a:lstStyle/>
          <a:p>
            <a:r>
              <a:rPr lang="en-GB"/>
              <a:t>Web readers</a:t>
            </a:r>
            <a:endParaRPr lang="en-AE"/>
          </a:p>
        </p:txBody>
      </p:sp>
      <p:pic>
        <p:nvPicPr>
          <p:cNvPr id="5" name="Content Placeholder 4" descr="Web page in Firefox reader view">
            <a:extLst>
              <a:ext uri="{FF2B5EF4-FFF2-40B4-BE49-F238E27FC236}">
                <a16:creationId xmlns:a16="http://schemas.microsoft.com/office/drawing/2014/main" id="{C1750FC9-F635-713B-C4A2-DE5FA9017E7D}"/>
              </a:ext>
            </a:extLst>
          </p:cNvPr>
          <p:cNvPicPr>
            <a:picLocks noGrp="1" noChangeAspect="1"/>
          </p:cNvPicPr>
          <p:nvPr>
            <p:ph idx="1"/>
          </p:nvPr>
        </p:nvPicPr>
        <p:blipFill>
          <a:blip r:embed="rId5"/>
          <a:stretch>
            <a:fillRect/>
          </a:stretch>
        </p:blipFill>
        <p:spPr>
          <a:xfrm>
            <a:off x="2684121" y="1689163"/>
            <a:ext cx="6823757" cy="4487800"/>
          </a:xfrm>
        </p:spPr>
      </p:pic>
      <p:pic>
        <p:nvPicPr>
          <p:cNvPr id="6" name="web-reader">
            <a:hlinkClick r:id="" action="ppaction://media"/>
            <a:extLst>
              <a:ext uri="{FF2B5EF4-FFF2-40B4-BE49-F238E27FC236}">
                <a16:creationId xmlns:a16="http://schemas.microsoft.com/office/drawing/2014/main" id="{65717B6B-7F3E-7F40-8101-4E7F372B15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20400" y="3202214"/>
            <a:ext cx="609600" cy="609600"/>
          </a:xfrm>
          <a:prstGeom prst="rect">
            <a:avLst/>
          </a:prstGeom>
        </p:spPr>
      </p:pic>
    </p:spTree>
    <p:extLst>
      <p:ext uri="{BB962C8B-B14F-4D97-AF65-F5344CB8AC3E}">
        <p14:creationId xmlns:p14="http://schemas.microsoft.com/office/powerpoint/2010/main" val="399902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MGM</a:t>
            </a:r>
            <a:endParaRPr lang="en-AE"/>
          </a:p>
        </p:txBody>
      </p:sp>
      <p:pic>
        <p:nvPicPr>
          <p:cNvPr id="4" name="sonic-logo-mgm">
            <a:hlinkClick r:id="" action="ppaction://media"/>
            <a:extLst>
              <a:ext uri="{FF2B5EF4-FFF2-40B4-BE49-F238E27FC236}">
                <a16:creationId xmlns:a16="http://schemas.microsoft.com/office/drawing/2014/main" id="{592B7A15-A8C9-F952-2376-C1318B52CD4F}"/>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10736352" y="699036"/>
            <a:ext cx="609600" cy="609600"/>
          </a:xfrm>
        </p:spPr>
      </p:pic>
      <p:pic>
        <p:nvPicPr>
          <p:cNvPr id="8" name="Picture 7" descr="A picture containing calendar&#10;&#10;Description automatically generated">
            <a:extLst>
              <a:ext uri="{FF2B5EF4-FFF2-40B4-BE49-F238E27FC236}">
                <a16:creationId xmlns:a16="http://schemas.microsoft.com/office/drawing/2014/main" id="{F96CFEFF-FDF4-4E5E-F668-61E391A324C0}"/>
              </a:ext>
            </a:extLst>
          </p:cNvPr>
          <p:cNvPicPr>
            <a:picLocks noChangeAspect="1"/>
          </p:cNvPicPr>
          <p:nvPr/>
        </p:nvPicPr>
        <p:blipFill>
          <a:blip r:embed="rId5"/>
          <a:stretch>
            <a:fillRect/>
          </a:stretch>
        </p:blipFill>
        <p:spPr>
          <a:xfrm>
            <a:off x="2331136" y="1689163"/>
            <a:ext cx="7529728" cy="4235472"/>
          </a:xfrm>
          <a:prstGeom prst="rect">
            <a:avLst/>
          </a:prstGeom>
        </p:spPr>
      </p:pic>
    </p:spTree>
    <p:extLst>
      <p:ext uri="{BB962C8B-B14F-4D97-AF65-F5344CB8AC3E}">
        <p14:creationId xmlns:p14="http://schemas.microsoft.com/office/powerpoint/2010/main" val="17064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71801"/>
            <a:ext cx="7020000" cy="1008126"/>
          </a:xfrm>
        </p:spPr>
        <p:txBody>
          <a:bodyPr/>
          <a:lstStyle/>
          <a:p>
            <a:r>
              <a:rPr lang="en-GB"/>
              <a:t>The CSS Speech module</a:t>
            </a:r>
            <a:endParaRPr lang="en-AE"/>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p:txBody>
          <a:bodyPr/>
          <a:lstStyle/>
          <a:p>
            <a:pPr marL="0" indent="0">
              <a:buNone/>
            </a:pPr>
            <a:r>
              <a:rPr lang="en-GB"/>
              <a:t>https://w3.org/TR/css-speech-1/</a:t>
            </a:r>
            <a:endParaRPr lang="en-AE"/>
          </a:p>
        </p:txBody>
      </p:sp>
      <p:pic>
        <p:nvPicPr>
          <p:cNvPr id="7" name="Picture 6" descr="W3C">
            <a:extLst>
              <a:ext uri="{FF2B5EF4-FFF2-40B4-BE49-F238E27FC236}">
                <a16:creationId xmlns:a16="http://schemas.microsoft.com/office/drawing/2014/main" id="{DB8B3E33-9D4F-753C-7282-7E2F94AA33B5}"/>
              </a:ext>
            </a:extLst>
          </p:cNvPr>
          <p:cNvPicPr>
            <a:picLocks noChangeAspect="1"/>
          </p:cNvPicPr>
          <p:nvPr/>
        </p:nvPicPr>
        <p:blipFill>
          <a:blip r:embed="rId3"/>
          <a:stretch>
            <a:fillRect/>
          </a:stretch>
        </p:blipFill>
        <p:spPr>
          <a:xfrm>
            <a:off x="5642431" y="3429001"/>
            <a:ext cx="5109570" cy="2433432"/>
          </a:xfrm>
          <a:prstGeom prst="rect">
            <a:avLst/>
          </a:prstGeom>
        </p:spPr>
      </p:pic>
    </p:spTree>
    <p:extLst>
      <p:ext uri="{BB962C8B-B14F-4D97-AF65-F5344CB8AC3E}">
        <p14:creationId xmlns:p14="http://schemas.microsoft.com/office/powerpoint/2010/main" val="37625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71801"/>
            <a:ext cx="7020000" cy="1008126"/>
          </a:xfrm>
        </p:spPr>
        <p:txBody>
          <a:bodyPr/>
          <a:lstStyle/>
          <a:p>
            <a:r>
              <a:rPr lang="en-GB"/>
              <a:t>Browser implementations</a:t>
            </a:r>
            <a:endParaRPr lang="en-AE"/>
          </a:p>
        </p:txBody>
      </p:sp>
      <p:pic>
        <p:nvPicPr>
          <p:cNvPr id="7" name="Content Placeholder 6" descr="Warning tape">
            <a:extLst>
              <a:ext uri="{FF2B5EF4-FFF2-40B4-BE49-F238E27FC236}">
                <a16:creationId xmlns:a16="http://schemas.microsoft.com/office/drawing/2014/main" id="{04A8FCC0-63D8-E5F3-909F-8A438F1002EC}"/>
              </a:ext>
            </a:extLst>
          </p:cNvPr>
          <p:cNvPicPr>
            <a:picLocks noGrp="1" noChangeAspect="1"/>
          </p:cNvPicPr>
          <p:nvPr>
            <p:ph idx="1"/>
          </p:nvPr>
        </p:nvPicPr>
        <p:blipFill>
          <a:blip r:embed="rId3"/>
          <a:stretch>
            <a:fillRect/>
          </a:stretch>
        </p:blipFill>
        <p:spPr>
          <a:xfrm>
            <a:off x="2588419" y="1679927"/>
            <a:ext cx="7015162" cy="3946028"/>
          </a:xfrm>
        </p:spPr>
      </p:pic>
    </p:spTree>
    <p:extLst>
      <p:ext uri="{BB962C8B-B14F-4D97-AF65-F5344CB8AC3E}">
        <p14:creationId xmlns:p14="http://schemas.microsoft.com/office/powerpoint/2010/main" val="3737392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B74AD-C642-DB14-8A34-60C7172A1834}"/>
              </a:ext>
            </a:extLst>
          </p:cNvPr>
          <p:cNvSpPr>
            <a:spLocks noGrp="1"/>
          </p:cNvSpPr>
          <p:nvPr>
            <p:ph type="title"/>
          </p:nvPr>
        </p:nvSpPr>
        <p:spPr/>
        <p:txBody>
          <a:bodyPr/>
          <a:lstStyle/>
          <a:p>
            <a:r>
              <a:rPr lang="en-GB"/>
              <a:t>T</a:t>
            </a:r>
            <a:r>
              <a:rPr lang="en-AE"/>
              <a:t>he voice-family property</a:t>
            </a:r>
          </a:p>
        </p:txBody>
      </p:sp>
      <p:sp>
        <p:nvSpPr>
          <p:cNvPr id="2" name="Content Placeholder 1">
            <a:extLst>
              <a:ext uri="{FF2B5EF4-FFF2-40B4-BE49-F238E27FC236}">
                <a16:creationId xmlns:a16="http://schemas.microsoft.com/office/drawing/2014/main" id="{B3253194-59E0-0D15-2675-71FE2471DD45}"/>
              </a:ext>
            </a:extLst>
          </p:cNvPr>
          <p:cNvSpPr>
            <a:spLocks noGrp="1"/>
          </p:cNvSpPr>
          <p:nvPr>
            <p:ph idx="1"/>
          </p:nvPr>
        </p:nvSpPr>
        <p:spPr/>
        <p:txBody>
          <a:bodyPr/>
          <a:lstStyle/>
          <a:p>
            <a:pPr marL="0" indent="0">
              <a:buNone/>
            </a:pPr>
            <a:r>
              <a:rPr lang="en-GB">
                <a:hlinkClick r:id="rId3"/>
              </a:rPr>
              <a:t>https://speech-api-voices-gatherer.glitch.me/</a:t>
            </a:r>
            <a:endParaRPr lang="en-GB"/>
          </a:p>
          <a:p>
            <a:pPr marL="0" indent="0">
              <a:buNone/>
            </a:pPr>
            <a:endParaRPr lang="en-AE"/>
          </a:p>
          <a:p>
            <a:endParaRPr lang="en-AE"/>
          </a:p>
        </p:txBody>
      </p:sp>
      <p:sp>
        <p:nvSpPr>
          <p:cNvPr id="4" name="Content Placeholder 3">
            <a:extLst>
              <a:ext uri="{FF2B5EF4-FFF2-40B4-BE49-F238E27FC236}">
                <a16:creationId xmlns:a16="http://schemas.microsoft.com/office/drawing/2014/main" id="{B7873B87-97B2-13F2-AA55-2D555ADC4EB2}"/>
              </a:ext>
            </a:extLst>
          </p:cNvPr>
          <p:cNvSpPr>
            <a:spLocks noGrp="1"/>
          </p:cNvSpPr>
          <p:nvPr>
            <p:ph sz="quarter" idx="14"/>
          </p:nvPr>
        </p:nvSpPr>
        <p:spPr/>
        <p:txBody>
          <a:bodyPr/>
          <a:lstStyle/>
          <a:p>
            <a:r>
              <a:rPr lang="en-GB"/>
              <a:t>voice-family: “Voice Name 1”, “Voice Name 2”;</a:t>
            </a:r>
            <a:endParaRPr lang="en-AE"/>
          </a:p>
          <a:p>
            <a:endParaRPr lang="en-GB"/>
          </a:p>
        </p:txBody>
      </p:sp>
    </p:spTree>
    <p:extLst>
      <p:ext uri="{BB962C8B-B14F-4D97-AF65-F5344CB8AC3E}">
        <p14:creationId xmlns:p14="http://schemas.microsoft.com/office/powerpoint/2010/main" val="71483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speak property</a:t>
            </a:r>
            <a:endParaRPr lang="en-AE"/>
          </a:p>
        </p:txBody>
      </p:sp>
      <p:sp>
        <p:nvSpPr>
          <p:cNvPr id="4" name="Content Placeholder 3">
            <a:extLst>
              <a:ext uri="{FF2B5EF4-FFF2-40B4-BE49-F238E27FC236}">
                <a16:creationId xmlns:a16="http://schemas.microsoft.com/office/drawing/2014/main" id="{86E63819-7B4E-4246-6E3E-63A696B70BD2}"/>
              </a:ext>
            </a:extLst>
          </p:cNvPr>
          <p:cNvSpPr>
            <a:spLocks noGrp="1"/>
          </p:cNvSpPr>
          <p:nvPr>
            <p:ph idx="1"/>
          </p:nvPr>
        </p:nvSpPr>
        <p:spPr/>
        <p:txBody>
          <a:bodyPr/>
          <a:lstStyle/>
          <a:p>
            <a:endParaRPr lang="en-GB"/>
          </a:p>
        </p:txBody>
      </p:sp>
      <p:sp>
        <p:nvSpPr>
          <p:cNvPr id="5" name="Content Placeholder 4">
            <a:extLst>
              <a:ext uri="{FF2B5EF4-FFF2-40B4-BE49-F238E27FC236}">
                <a16:creationId xmlns:a16="http://schemas.microsoft.com/office/drawing/2014/main" id="{CF05F9C1-B07B-5798-8819-A453736A4BD1}"/>
              </a:ext>
            </a:extLst>
          </p:cNvPr>
          <p:cNvSpPr>
            <a:spLocks noGrp="1"/>
          </p:cNvSpPr>
          <p:nvPr>
            <p:ph sz="quarter" idx="14"/>
          </p:nvPr>
        </p:nvSpPr>
        <p:spPr/>
        <p:txBody>
          <a:bodyPr/>
          <a:lstStyle/>
          <a:p>
            <a:r>
              <a:rPr lang="en-GB"/>
              <a:t>{speak: auto;}</a:t>
            </a:r>
          </a:p>
          <a:p>
            <a:endParaRPr lang="en-AE"/>
          </a:p>
        </p:txBody>
      </p:sp>
    </p:spTree>
    <p:extLst>
      <p:ext uri="{BB962C8B-B14F-4D97-AF65-F5344CB8AC3E}">
        <p14:creationId xmlns:p14="http://schemas.microsoft.com/office/powerpoint/2010/main" val="3514850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prosody properties</a:t>
            </a:r>
            <a:endParaRPr lang="en-AE"/>
          </a:p>
        </p:txBody>
      </p:sp>
      <p:sp>
        <p:nvSpPr>
          <p:cNvPr id="4" name="Content Placeholder 3">
            <a:extLst>
              <a:ext uri="{FF2B5EF4-FFF2-40B4-BE49-F238E27FC236}">
                <a16:creationId xmlns:a16="http://schemas.microsoft.com/office/drawing/2014/main" id="{EBD76734-A5E9-1A15-3F66-EF3117FD34D5}"/>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DE545FF0-DC41-9359-004A-BD23661F0C5D}"/>
              </a:ext>
            </a:extLst>
          </p:cNvPr>
          <p:cNvSpPr>
            <a:spLocks noGrp="1"/>
          </p:cNvSpPr>
          <p:nvPr>
            <p:ph sz="quarter" idx="14"/>
          </p:nvPr>
        </p:nvSpPr>
        <p:spPr/>
        <p:txBody>
          <a:bodyPr/>
          <a:lstStyle/>
          <a:p>
            <a:r>
              <a:rPr lang="en-GB"/>
              <a:t>{</a:t>
            </a:r>
          </a:p>
          <a:p>
            <a:r>
              <a:rPr lang="en-GB"/>
              <a:t>  voice-volume: normal;</a:t>
            </a:r>
          </a:p>
          <a:p>
            <a:r>
              <a:rPr lang="en-GB"/>
              <a:t>  voice-pitch:  normal;</a:t>
            </a:r>
          </a:p>
          <a:p>
            <a:r>
              <a:rPr lang="en-GB"/>
              <a:t>  voice-rate:   normal;</a:t>
            </a:r>
          </a:p>
          <a:p>
            <a:r>
              <a:rPr lang="en-GB"/>
              <a:t>}</a:t>
            </a:r>
            <a:endParaRPr lang="en-AE"/>
          </a:p>
        </p:txBody>
      </p:sp>
    </p:spTree>
    <p:extLst>
      <p:ext uri="{BB962C8B-B14F-4D97-AF65-F5344CB8AC3E}">
        <p14:creationId xmlns:p14="http://schemas.microsoft.com/office/powerpoint/2010/main" val="4221094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emphasis properties</a:t>
            </a:r>
            <a:endParaRPr lang="en-AE"/>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GB"/>
              <a:t>{</a:t>
            </a:r>
          </a:p>
          <a:p>
            <a:r>
              <a:rPr lang="en-GB"/>
              <a:t>  voice-stress: normal;</a:t>
            </a:r>
          </a:p>
          <a:p>
            <a:r>
              <a:rPr lang="en-GB"/>
              <a:t>  voice-range:  medium;</a:t>
            </a:r>
          </a:p>
          <a:p>
            <a:r>
              <a:rPr lang="en-GB"/>
              <a:t>}</a:t>
            </a:r>
            <a:endParaRPr lang="en-AE"/>
          </a:p>
        </p:txBody>
      </p:sp>
    </p:spTree>
    <p:extLst>
      <p:ext uri="{BB962C8B-B14F-4D97-AF65-F5344CB8AC3E}">
        <p14:creationId xmlns:p14="http://schemas.microsoft.com/office/powerpoint/2010/main" val="1143376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pause properties</a:t>
            </a:r>
            <a:endParaRPr lang="en-AE"/>
          </a:p>
        </p:txBody>
      </p:sp>
      <p:sp>
        <p:nvSpPr>
          <p:cNvPr id="4" name="Content Placeholder 3">
            <a:extLst>
              <a:ext uri="{FF2B5EF4-FFF2-40B4-BE49-F238E27FC236}">
                <a16:creationId xmlns:a16="http://schemas.microsoft.com/office/drawing/2014/main" id="{603128D6-C881-170A-9C93-69A2B29DD14A}"/>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EE80815F-D044-E8D1-8022-277FC7401623}"/>
              </a:ext>
            </a:extLst>
          </p:cNvPr>
          <p:cNvSpPr>
            <a:spLocks noGrp="1"/>
          </p:cNvSpPr>
          <p:nvPr>
            <p:ph sz="quarter" idx="14"/>
          </p:nvPr>
        </p:nvSpPr>
        <p:spPr/>
        <p:txBody>
          <a:bodyPr/>
          <a:lstStyle/>
          <a:p>
            <a:r>
              <a:rPr lang="en-GB"/>
              <a:t>{</a:t>
            </a:r>
          </a:p>
          <a:p>
            <a:r>
              <a:rPr lang="en-GB"/>
              <a:t>  pause-before: medium;</a:t>
            </a:r>
          </a:p>
          <a:p>
            <a:r>
              <a:rPr lang="en-GB"/>
              <a:t>  pause-after:  medium;</a:t>
            </a:r>
          </a:p>
          <a:p>
            <a:r>
              <a:rPr lang="en-GB"/>
              <a:t>}</a:t>
            </a:r>
            <a:endParaRPr lang="en-AE"/>
          </a:p>
        </p:txBody>
      </p:sp>
    </p:spTree>
    <p:extLst>
      <p:ext uri="{BB962C8B-B14F-4D97-AF65-F5344CB8AC3E}">
        <p14:creationId xmlns:p14="http://schemas.microsoft.com/office/powerpoint/2010/main" val="64848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The speak-as property</a:t>
            </a:r>
            <a:endParaRPr lang="en-AE"/>
          </a:p>
        </p:txBody>
      </p:sp>
      <p:sp>
        <p:nvSpPr>
          <p:cNvPr id="4" name="Content Placeholder 3">
            <a:extLst>
              <a:ext uri="{FF2B5EF4-FFF2-40B4-BE49-F238E27FC236}">
                <a16:creationId xmlns:a16="http://schemas.microsoft.com/office/drawing/2014/main" id="{9418AC4B-FB01-18A8-2C2C-3A9197FD8F71}"/>
              </a:ext>
            </a:extLst>
          </p:cNvPr>
          <p:cNvSpPr>
            <a:spLocks noGrp="1"/>
          </p:cNvSpPr>
          <p:nvPr>
            <p:ph idx="1"/>
          </p:nvPr>
        </p:nvSpPr>
        <p:spPr/>
        <p:txBody>
          <a:bodyPr/>
          <a:lstStyle/>
          <a:p>
            <a:endParaRPr lang="en-AE"/>
          </a:p>
        </p:txBody>
      </p:sp>
      <p:sp>
        <p:nvSpPr>
          <p:cNvPr id="5" name="Content Placeholder 4">
            <a:extLst>
              <a:ext uri="{FF2B5EF4-FFF2-40B4-BE49-F238E27FC236}">
                <a16:creationId xmlns:a16="http://schemas.microsoft.com/office/drawing/2014/main" id="{69F1915C-556E-9148-1ACF-7478905CC9B6}"/>
              </a:ext>
            </a:extLst>
          </p:cNvPr>
          <p:cNvSpPr>
            <a:spLocks noGrp="1"/>
          </p:cNvSpPr>
          <p:nvPr>
            <p:ph sz="quarter" idx="14"/>
          </p:nvPr>
        </p:nvSpPr>
        <p:spPr/>
        <p:txBody>
          <a:bodyPr/>
          <a:lstStyle/>
          <a:p>
            <a:r>
              <a:rPr lang="en-GB"/>
              <a:t>{</a:t>
            </a:r>
            <a:endParaRPr lang="en-AE"/>
          </a:p>
          <a:p>
            <a:r>
              <a:rPr lang="en-GB"/>
              <a:t>  s</a:t>
            </a:r>
            <a:r>
              <a:rPr lang="en-AE"/>
              <a:t>peak-as: spell-out;</a:t>
            </a:r>
          </a:p>
          <a:p>
            <a:r>
              <a:rPr lang="en-AE"/>
              <a:t>}</a:t>
            </a:r>
          </a:p>
          <a:p>
            <a:endParaRPr lang="en-AE"/>
          </a:p>
          <a:p>
            <a:r>
              <a:rPr lang="en-AE"/>
              <a:t>{</a:t>
            </a:r>
          </a:p>
          <a:p>
            <a:r>
              <a:rPr lang="en-GB"/>
              <a:t>  s</a:t>
            </a:r>
            <a:r>
              <a:rPr lang="en-AE"/>
              <a:t>ay-as: digits;</a:t>
            </a:r>
          </a:p>
          <a:p>
            <a:r>
              <a:rPr lang="en-AE"/>
              <a:t>}</a:t>
            </a:r>
          </a:p>
        </p:txBody>
      </p:sp>
    </p:spTree>
    <p:extLst>
      <p:ext uri="{BB962C8B-B14F-4D97-AF65-F5344CB8AC3E}">
        <p14:creationId xmlns:p14="http://schemas.microsoft.com/office/powerpoint/2010/main" val="182151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347-D4CF-A39D-5B35-C7C6B16B6438}"/>
              </a:ext>
            </a:extLst>
          </p:cNvPr>
          <p:cNvSpPr>
            <a:spLocks noGrp="1"/>
          </p:cNvSpPr>
          <p:nvPr>
            <p:ph type="title"/>
          </p:nvPr>
        </p:nvSpPr>
        <p:spPr/>
        <p:txBody>
          <a:bodyPr/>
          <a:lstStyle/>
          <a:p>
            <a:r>
              <a:rPr lang="en-GB"/>
              <a:t>CSS Speech polyfill</a:t>
            </a:r>
            <a:endParaRPr lang="en-AE"/>
          </a:p>
        </p:txBody>
      </p:sp>
      <p:pic>
        <p:nvPicPr>
          <p:cNvPr id="4" name="css-speech-prototype">
            <a:hlinkClick r:id="" action="ppaction://media"/>
            <a:extLst>
              <a:ext uri="{FF2B5EF4-FFF2-40B4-BE49-F238E27FC236}">
                <a16:creationId xmlns:a16="http://schemas.microsoft.com/office/drawing/2014/main" id="{F4E7591F-A9FE-CAB9-CDA3-0594775156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000" y="1402080"/>
            <a:ext cx="6635623" cy="4147057"/>
          </a:xfrm>
        </p:spPr>
      </p:pic>
      <p:sp>
        <p:nvSpPr>
          <p:cNvPr id="7" name="TextBox 6">
            <a:extLst>
              <a:ext uri="{FF2B5EF4-FFF2-40B4-BE49-F238E27FC236}">
                <a16:creationId xmlns:a16="http://schemas.microsoft.com/office/drawing/2014/main" id="{313399E8-DB32-5BAE-57FA-FA528959D6D8}"/>
              </a:ext>
            </a:extLst>
          </p:cNvPr>
          <p:cNvSpPr txBox="1"/>
          <p:nvPr/>
        </p:nvSpPr>
        <p:spPr>
          <a:xfrm>
            <a:off x="1270190" y="5900848"/>
            <a:ext cx="9651620" cy="369332"/>
          </a:xfrm>
          <a:prstGeom prst="rect">
            <a:avLst/>
          </a:prstGeom>
          <a:noFill/>
        </p:spPr>
        <p:txBody>
          <a:bodyPr wrap="square">
            <a:spAutoFit/>
          </a:bodyPr>
          <a:lstStyle/>
          <a:p>
            <a:r>
              <a:rPr lang="en-GB"/>
              <a:t>https://www.kryogenix.org/code/browser/css-speech-polyfill/css-speech.html</a:t>
            </a:r>
          </a:p>
        </p:txBody>
      </p:sp>
    </p:spTree>
    <p:extLst>
      <p:ext uri="{BB962C8B-B14F-4D97-AF65-F5344CB8AC3E}">
        <p14:creationId xmlns:p14="http://schemas.microsoft.com/office/powerpoint/2010/main" val="93250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A</a:t>
            </a:r>
            <a:r>
              <a:rPr lang="en-AE"/>
              <a:t> new setting?</a:t>
            </a:r>
          </a:p>
        </p:txBody>
      </p:sp>
      <p:pic>
        <p:nvPicPr>
          <p:cNvPr id="5" name="Content Placeholder 4" descr="Windows">
            <a:extLst>
              <a:ext uri="{FF2B5EF4-FFF2-40B4-BE49-F238E27FC236}">
                <a16:creationId xmlns:a16="http://schemas.microsoft.com/office/drawing/2014/main" id="{8CDC1024-DB05-7A17-49A0-1A67AE1EA62D}"/>
              </a:ext>
            </a:extLst>
          </p:cNvPr>
          <p:cNvPicPr>
            <a:picLocks noGrp="1" noChangeAspect="1"/>
          </p:cNvPicPr>
          <p:nvPr>
            <p:ph idx="1"/>
          </p:nvPr>
        </p:nvPicPr>
        <p:blipFill>
          <a:blip r:embed="rId3"/>
          <a:stretch>
            <a:fillRect/>
          </a:stretch>
        </p:blipFill>
        <p:spPr>
          <a:xfrm>
            <a:off x="697425" y="1168984"/>
            <a:ext cx="3042568" cy="3042568"/>
          </a:xfrm>
        </p:spPr>
      </p:pic>
      <p:pic>
        <p:nvPicPr>
          <p:cNvPr id="9" name="Picture 8" descr="Android">
            <a:extLst>
              <a:ext uri="{FF2B5EF4-FFF2-40B4-BE49-F238E27FC236}">
                <a16:creationId xmlns:a16="http://schemas.microsoft.com/office/drawing/2014/main" id="{992A72D3-B654-995C-5442-EC69D83ABE0A}"/>
              </a:ext>
            </a:extLst>
          </p:cNvPr>
          <p:cNvPicPr>
            <a:picLocks noChangeAspect="1"/>
          </p:cNvPicPr>
          <p:nvPr/>
        </p:nvPicPr>
        <p:blipFill>
          <a:blip r:embed="rId4"/>
          <a:stretch>
            <a:fillRect/>
          </a:stretch>
        </p:blipFill>
        <p:spPr>
          <a:xfrm>
            <a:off x="2133367" y="4290017"/>
            <a:ext cx="1606625" cy="1799420"/>
          </a:xfrm>
          <a:prstGeom prst="rect">
            <a:avLst/>
          </a:prstGeom>
        </p:spPr>
      </p:pic>
      <p:pic>
        <p:nvPicPr>
          <p:cNvPr id="17" name="Picture 16" descr="iOS">
            <a:extLst>
              <a:ext uri="{FF2B5EF4-FFF2-40B4-BE49-F238E27FC236}">
                <a16:creationId xmlns:a16="http://schemas.microsoft.com/office/drawing/2014/main" id="{F1F6B6BE-D470-9646-1669-0047027C5092}"/>
              </a:ext>
            </a:extLst>
          </p:cNvPr>
          <p:cNvPicPr>
            <a:picLocks noChangeAspect="1"/>
          </p:cNvPicPr>
          <p:nvPr/>
        </p:nvPicPr>
        <p:blipFill>
          <a:blip r:embed="rId5"/>
          <a:stretch>
            <a:fillRect/>
          </a:stretch>
        </p:blipFill>
        <p:spPr>
          <a:xfrm>
            <a:off x="6862528" y="1185100"/>
            <a:ext cx="2065362" cy="1259725"/>
          </a:xfrm>
          <a:prstGeom prst="rect">
            <a:avLst/>
          </a:prstGeom>
        </p:spPr>
      </p:pic>
      <p:pic>
        <p:nvPicPr>
          <p:cNvPr id="19" name="Picture 18" descr="macOS">
            <a:extLst>
              <a:ext uri="{FF2B5EF4-FFF2-40B4-BE49-F238E27FC236}">
                <a16:creationId xmlns:a16="http://schemas.microsoft.com/office/drawing/2014/main" id="{6C579D91-730F-28AE-6EBA-4B2A2950BA00}"/>
              </a:ext>
            </a:extLst>
          </p:cNvPr>
          <p:cNvPicPr>
            <a:picLocks noChangeAspect="1"/>
          </p:cNvPicPr>
          <p:nvPr/>
        </p:nvPicPr>
        <p:blipFill>
          <a:blip r:embed="rId6"/>
          <a:stretch>
            <a:fillRect/>
          </a:stretch>
        </p:blipFill>
        <p:spPr>
          <a:xfrm>
            <a:off x="8074342" y="3895539"/>
            <a:ext cx="2193898" cy="2193898"/>
          </a:xfrm>
          <a:prstGeom prst="rect">
            <a:avLst/>
          </a:prstGeom>
        </p:spPr>
      </p:pic>
      <p:pic>
        <p:nvPicPr>
          <p:cNvPr id="21" name="Picture 20" descr="Linux">
            <a:extLst>
              <a:ext uri="{FF2B5EF4-FFF2-40B4-BE49-F238E27FC236}">
                <a16:creationId xmlns:a16="http://schemas.microsoft.com/office/drawing/2014/main" id="{9F2CD17B-B7AE-4734-9C42-80D47CEBF7AD}"/>
              </a:ext>
            </a:extLst>
          </p:cNvPr>
          <p:cNvPicPr>
            <a:picLocks noChangeAspect="1"/>
          </p:cNvPicPr>
          <p:nvPr/>
        </p:nvPicPr>
        <p:blipFill>
          <a:blip r:embed="rId7"/>
          <a:stretch>
            <a:fillRect/>
          </a:stretch>
        </p:blipFill>
        <p:spPr>
          <a:xfrm>
            <a:off x="4341785" y="2769510"/>
            <a:ext cx="2857500" cy="1752600"/>
          </a:xfrm>
          <a:prstGeom prst="rect">
            <a:avLst/>
          </a:prstGeom>
        </p:spPr>
      </p:pic>
    </p:spTree>
    <p:extLst>
      <p:ext uri="{BB962C8B-B14F-4D97-AF65-F5344CB8AC3E}">
        <p14:creationId xmlns:p14="http://schemas.microsoft.com/office/powerpoint/2010/main" val="329625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Intel</a:t>
            </a:r>
            <a:endParaRPr lang="en-AE"/>
          </a:p>
        </p:txBody>
      </p:sp>
      <p:pic>
        <p:nvPicPr>
          <p:cNvPr id="4" name="sonic-logo-intel">
            <a:hlinkClick r:id="" action="ppaction://media"/>
            <a:extLst>
              <a:ext uri="{FF2B5EF4-FFF2-40B4-BE49-F238E27FC236}">
                <a16:creationId xmlns:a16="http://schemas.microsoft.com/office/drawing/2014/main" id="{A04660EF-4E99-EDFB-5CE6-C454BB94F0D5}"/>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10996737" y="473220"/>
            <a:ext cx="609600" cy="609600"/>
          </a:xfrm>
        </p:spPr>
      </p:pic>
      <p:pic>
        <p:nvPicPr>
          <p:cNvPr id="6" name="Picture 5">
            <a:extLst>
              <a:ext uri="{FF2B5EF4-FFF2-40B4-BE49-F238E27FC236}">
                <a16:creationId xmlns:a16="http://schemas.microsoft.com/office/drawing/2014/main" id="{FF2CAC8D-0AD9-AABE-2932-FA488C66D47F}"/>
              </a:ext>
            </a:extLst>
          </p:cNvPr>
          <p:cNvPicPr>
            <a:picLocks noChangeAspect="1"/>
          </p:cNvPicPr>
          <p:nvPr/>
        </p:nvPicPr>
        <p:blipFill>
          <a:blip r:embed="rId5"/>
          <a:stretch>
            <a:fillRect/>
          </a:stretch>
        </p:blipFill>
        <p:spPr>
          <a:xfrm>
            <a:off x="2450584" y="1069887"/>
            <a:ext cx="6752793" cy="5126702"/>
          </a:xfrm>
          <a:prstGeom prst="rect">
            <a:avLst/>
          </a:prstGeom>
        </p:spPr>
      </p:pic>
    </p:spTree>
    <p:extLst>
      <p:ext uri="{BB962C8B-B14F-4D97-AF65-F5344CB8AC3E}">
        <p14:creationId xmlns:p14="http://schemas.microsoft.com/office/powerpoint/2010/main" val="114052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A better UX</a:t>
            </a:r>
            <a:endParaRPr lang="en-AE"/>
          </a:p>
        </p:txBody>
      </p:sp>
      <p:pic>
        <p:nvPicPr>
          <p:cNvPr id="5" name="Content Placeholder 4" descr="News headline">
            <a:extLst>
              <a:ext uri="{FF2B5EF4-FFF2-40B4-BE49-F238E27FC236}">
                <a16:creationId xmlns:a16="http://schemas.microsoft.com/office/drawing/2014/main" id="{C05A022D-CBE8-1B24-137A-71CF2132D7BD}"/>
              </a:ext>
            </a:extLst>
          </p:cNvPr>
          <p:cNvPicPr>
            <a:picLocks noGrp="1" noChangeAspect="1"/>
          </p:cNvPicPr>
          <p:nvPr>
            <p:ph idx="1"/>
          </p:nvPr>
        </p:nvPicPr>
        <p:blipFill>
          <a:blip r:embed="rId7"/>
          <a:stretch>
            <a:fillRect/>
          </a:stretch>
        </p:blipFill>
        <p:spPr>
          <a:xfrm>
            <a:off x="2599127" y="1529554"/>
            <a:ext cx="6993745" cy="4558294"/>
          </a:xfrm>
        </p:spPr>
      </p:pic>
      <p:pic>
        <p:nvPicPr>
          <p:cNvPr id="3" name="screen-reader-experience1">
            <a:hlinkClick r:id="" action="ppaction://media"/>
            <a:extLst>
              <a:ext uri="{FF2B5EF4-FFF2-40B4-BE49-F238E27FC236}">
                <a16:creationId xmlns:a16="http://schemas.microsoft.com/office/drawing/2014/main" id="{A229B915-8208-3070-BA64-BB5536025D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09150" y="5681448"/>
            <a:ext cx="406400" cy="406400"/>
          </a:xfrm>
          <a:prstGeom prst="rect">
            <a:avLst/>
          </a:prstGeom>
        </p:spPr>
      </p:pic>
      <p:pic>
        <p:nvPicPr>
          <p:cNvPr id="4" name="screen-reader-experience2">
            <a:hlinkClick r:id="" action="ppaction://media"/>
            <a:extLst>
              <a:ext uri="{FF2B5EF4-FFF2-40B4-BE49-F238E27FC236}">
                <a16:creationId xmlns:a16="http://schemas.microsoft.com/office/drawing/2014/main" id="{A8E8DC91-A13E-38BD-B429-EFF54970D9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345599" y="5681448"/>
            <a:ext cx="406400" cy="406400"/>
          </a:xfrm>
          <a:prstGeom prst="rect">
            <a:avLst/>
          </a:prstGeom>
        </p:spPr>
      </p:pic>
    </p:spTree>
    <p:extLst>
      <p:ext uri="{BB962C8B-B14F-4D97-AF65-F5344CB8AC3E}">
        <p14:creationId xmlns:p14="http://schemas.microsoft.com/office/powerpoint/2010/main" val="384656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A</a:t>
            </a:r>
            <a:r>
              <a:rPr lang="en-AE"/>
              <a:t> call to action</a:t>
            </a:r>
          </a:p>
        </p:txBody>
      </p:sp>
      <p:sp>
        <p:nvSpPr>
          <p:cNvPr id="3" name="Content Placeholder 2">
            <a:extLst>
              <a:ext uri="{FF2B5EF4-FFF2-40B4-BE49-F238E27FC236}">
                <a16:creationId xmlns:a16="http://schemas.microsoft.com/office/drawing/2014/main" id="{52A3B460-2D58-5E6E-C274-1BF91C38410F}"/>
              </a:ext>
            </a:extLst>
          </p:cNvPr>
          <p:cNvSpPr>
            <a:spLocks noGrp="1"/>
          </p:cNvSpPr>
          <p:nvPr>
            <p:ph idx="1"/>
          </p:nvPr>
        </p:nvSpPr>
        <p:spPr/>
        <p:txBody>
          <a:bodyPr/>
          <a:lstStyle/>
          <a:p>
            <a:pPr marL="0" indent="0">
              <a:buNone/>
            </a:pPr>
            <a:r>
              <a:rPr lang="en-GB"/>
              <a:t>Show your support for CSS Speech:</a:t>
            </a:r>
          </a:p>
          <a:p>
            <a:pPr marL="0" indent="0">
              <a:buNone/>
            </a:pPr>
            <a:r>
              <a:rPr lang="en-GB"/>
              <a:t>https://tink.uk/why-we-need-css-speech/</a:t>
            </a:r>
            <a:endParaRPr lang="en-AE"/>
          </a:p>
        </p:txBody>
      </p:sp>
    </p:spTree>
    <p:extLst>
      <p:ext uri="{BB962C8B-B14F-4D97-AF65-F5344CB8AC3E}">
        <p14:creationId xmlns:p14="http://schemas.microsoft.com/office/powerpoint/2010/main" val="104945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Thank you!</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26686"/>
            <a:ext cx="7417126" cy="1655762"/>
          </a:xfrm>
        </p:spPr>
        <p:txBody>
          <a:bodyPr/>
          <a:lstStyle/>
          <a:p>
            <a:r>
              <a:rPr lang="en-GB" err="1"/>
              <a:t>WebExpo</a:t>
            </a:r>
            <a:endParaRPr lang="en-GB"/>
          </a:p>
        </p:txBody>
      </p:sp>
    </p:spTree>
    <p:extLst>
      <p:ext uri="{BB962C8B-B14F-4D97-AF65-F5344CB8AC3E}">
        <p14:creationId xmlns:p14="http://schemas.microsoft.com/office/powerpoint/2010/main" val="2289235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McDonald’s</a:t>
            </a:r>
            <a:endParaRPr lang="en-AE"/>
          </a:p>
        </p:txBody>
      </p:sp>
      <p:pic>
        <p:nvPicPr>
          <p:cNvPr id="4" name="sonic-logo-mcdonalds">
            <a:hlinkClick r:id="" action="ppaction://media"/>
            <a:extLst>
              <a:ext uri="{FF2B5EF4-FFF2-40B4-BE49-F238E27FC236}">
                <a16:creationId xmlns:a16="http://schemas.microsoft.com/office/drawing/2014/main" id="{AAD978C9-6860-5DD7-8E7A-71B3D1034A12}"/>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11067989" y="575500"/>
            <a:ext cx="609600" cy="609600"/>
          </a:xfrm>
        </p:spPr>
      </p:pic>
      <p:pic>
        <p:nvPicPr>
          <p:cNvPr id="10" name="Picture 9" descr="Logo&#10;&#10;Description automatically generated">
            <a:extLst>
              <a:ext uri="{FF2B5EF4-FFF2-40B4-BE49-F238E27FC236}">
                <a16:creationId xmlns:a16="http://schemas.microsoft.com/office/drawing/2014/main" id="{2FE7D6C5-A275-62B6-D8B6-143A5E7FB7C2}"/>
              </a:ext>
            </a:extLst>
          </p:cNvPr>
          <p:cNvPicPr>
            <a:picLocks noChangeAspect="1"/>
          </p:cNvPicPr>
          <p:nvPr/>
        </p:nvPicPr>
        <p:blipFill>
          <a:blip r:embed="rId5"/>
          <a:stretch>
            <a:fillRect/>
          </a:stretch>
        </p:blipFill>
        <p:spPr>
          <a:xfrm>
            <a:off x="3421268" y="1689163"/>
            <a:ext cx="5349463" cy="4279570"/>
          </a:xfrm>
          <a:prstGeom prst="rect">
            <a:avLst/>
          </a:prstGeom>
        </p:spPr>
      </p:pic>
    </p:spTree>
    <p:extLst>
      <p:ext uri="{BB962C8B-B14F-4D97-AF65-F5344CB8AC3E}">
        <p14:creationId xmlns:p14="http://schemas.microsoft.com/office/powerpoint/2010/main" val="27429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81037"/>
            <a:ext cx="7020000" cy="1008126"/>
          </a:xfrm>
        </p:spPr>
        <p:txBody>
          <a:bodyPr/>
          <a:lstStyle/>
          <a:p>
            <a:r>
              <a:rPr lang="en-GB"/>
              <a:t>Marks and Spencer</a:t>
            </a:r>
            <a:endParaRPr lang="en-AE"/>
          </a:p>
        </p:txBody>
      </p:sp>
      <p:pic>
        <p:nvPicPr>
          <p:cNvPr id="5" name="Content Placeholder 4" descr="A picture containing text, sign&#10;&#10;Description automatically generated">
            <a:extLst>
              <a:ext uri="{FF2B5EF4-FFF2-40B4-BE49-F238E27FC236}">
                <a16:creationId xmlns:a16="http://schemas.microsoft.com/office/drawing/2014/main" id="{36771D04-9DB6-D2D7-5857-BB2DAAE086AD}"/>
              </a:ext>
            </a:extLst>
          </p:cNvPr>
          <p:cNvPicPr>
            <a:picLocks noGrp="1" noChangeAspect="1"/>
          </p:cNvPicPr>
          <p:nvPr>
            <p:ph idx="1"/>
          </p:nvPr>
        </p:nvPicPr>
        <p:blipFill>
          <a:blip r:embed="rId4"/>
          <a:stretch>
            <a:fillRect/>
          </a:stretch>
        </p:blipFill>
        <p:spPr>
          <a:xfrm>
            <a:off x="2757601" y="1954832"/>
            <a:ext cx="6676798" cy="3989387"/>
          </a:xfrm>
        </p:spPr>
      </p:pic>
      <p:pic>
        <p:nvPicPr>
          <p:cNvPr id="6" name="mands-commercial-original">
            <a:hlinkClick r:id="" action="ppaction://media"/>
            <a:extLst>
              <a:ext uri="{FF2B5EF4-FFF2-40B4-BE49-F238E27FC236}">
                <a16:creationId xmlns:a16="http://schemas.microsoft.com/office/drawing/2014/main" id="{70BF0203-5FB4-3291-C34C-2FD6DB8D3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8688" y="2586038"/>
            <a:ext cx="609600" cy="609600"/>
          </a:xfrm>
          <a:prstGeom prst="rect">
            <a:avLst/>
          </a:prstGeom>
        </p:spPr>
      </p:pic>
    </p:spTree>
    <p:extLst>
      <p:ext uri="{BB962C8B-B14F-4D97-AF65-F5344CB8AC3E}">
        <p14:creationId xmlns:p14="http://schemas.microsoft.com/office/powerpoint/2010/main" val="366809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Architecture</a:t>
            </a:r>
            <a:endParaRPr lang="en-AE"/>
          </a:p>
        </p:txBody>
      </p:sp>
    </p:spTree>
    <p:extLst>
      <p:ext uri="{BB962C8B-B14F-4D97-AF65-F5344CB8AC3E}">
        <p14:creationId xmlns:p14="http://schemas.microsoft.com/office/powerpoint/2010/main" val="1940479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 the cloud</a:t>
            </a:r>
            <a:endParaRPr lang="en-AE"/>
          </a:p>
        </p:txBody>
      </p:sp>
      <p:sp>
        <p:nvSpPr>
          <p:cNvPr id="5" name="Content Placeholder 4">
            <a:extLst>
              <a:ext uri="{FF2B5EF4-FFF2-40B4-BE49-F238E27FC236}">
                <a16:creationId xmlns:a16="http://schemas.microsoft.com/office/drawing/2014/main" id="{354337ED-EE52-0E8C-DF30-0CD87EF3A08C}"/>
              </a:ext>
            </a:extLst>
          </p:cNvPr>
          <p:cNvSpPr>
            <a:spLocks noGrp="1"/>
          </p:cNvSpPr>
          <p:nvPr>
            <p:ph idx="13"/>
          </p:nvPr>
        </p:nvSpPr>
        <p:spPr/>
        <p:txBody>
          <a:bodyPr/>
          <a:lstStyle/>
          <a:p>
            <a:r>
              <a:rPr lang="en-GB"/>
              <a:t>Home assistants</a:t>
            </a:r>
          </a:p>
          <a:p>
            <a:r>
              <a:rPr lang="en-GB"/>
              <a:t>Cloud-based applications</a:t>
            </a:r>
            <a:endParaRPr lang="en-AE"/>
          </a:p>
        </p:txBody>
      </p:sp>
      <p:pic>
        <p:nvPicPr>
          <p:cNvPr id="16" name="Content Placeholder 15" descr="Radio microphone with solid fill">
            <a:extLst>
              <a:ext uri="{FF2B5EF4-FFF2-40B4-BE49-F238E27FC236}">
                <a16:creationId xmlns:a16="http://schemas.microsoft.com/office/drawing/2014/main" id="{50733F9F-C617-E809-2679-AA9AF361B5E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1439999" y="4120738"/>
            <a:ext cx="1405319" cy="1405319"/>
          </a:xfrm>
        </p:spPr>
      </p:pic>
      <p:pic>
        <p:nvPicPr>
          <p:cNvPr id="19" name="Content Placeholder 18" descr="Upload with solid fill">
            <a:extLst>
              <a:ext uri="{FF2B5EF4-FFF2-40B4-BE49-F238E27FC236}">
                <a16:creationId xmlns:a16="http://schemas.microsoft.com/office/drawing/2014/main" id="{12ADE7E9-C1A3-DC3A-E729-955ECE2D858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104878" y="2275616"/>
            <a:ext cx="1845122" cy="1845122"/>
          </a:xfrm>
        </p:spPr>
      </p:pic>
    </p:spTree>
    <p:extLst>
      <p:ext uri="{BB962C8B-B14F-4D97-AF65-F5344CB8AC3E}">
        <p14:creationId xmlns:p14="http://schemas.microsoft.com/office/powerpoint/2010/main" val="3882907113"/>
      </p:ext>
    </p:extLst>
  </p:cSld>
  <p:clrMapOvr>
    <a:masterClrMapping/>
  </p:clrMapOvr>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Template_Training small screen_2022-12-12</Template>
  <TotalTime>4</TotalTime>
  <Words>1468</Words>
  <Application>Microsoft Office PowerPoint</Application>
  <PresentationFormat>Widescreen</PresentationFormat>
  <Paragraphs>241</Paragraphs>
  <Slides>52</Slides>
  <Notes>43</Notes>
  <HiddenSlides>0</HiddenSlides>
  <MMClips>27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Poppins Medium</vt:lpstr>
      <vt:lpstr>Poppins</vt:lpstr>
      <vt:lpstr>Cousine</vt:lpstr>
      <vt:lpstr>Poppins SemiBold</vt:lpstr>
      <vt:lpstr>Office Theme</vt:lpstr>
      <vt:lpstr>More than words</vt:lpstr>
      <vt:lpstr>Hello!</vt:lpstr>
      <vt:lpstr>Recognition</vt:lpstr>
      <vt:lpstr>MGM</vt:lpstr>
      <vt:lpstr>Intel</vt:lpstr>
      <vt:lpstr>McDonald’s</vt:lpstr>
      <vt:lpstr>Marks and Spencer</vt:lpstr>
      <vt:lpstr>Architecture</vt:lpstr>
      <vt:lpstr>In the cloud</vt:lpstr>
      <vt:lpstr>On device</vt:lpstr>
      <vt:lpstr>Synthetic speech</vt:lpstr>
      <vt:lpstr>Formant TTS</vt:lpstr>
      <vt:lpstr>Concatenative TTS</vt:lpstr>
      <vt:lpstr>Parametric TTS</vt:lpstr>
      <vt:lpstr>Neural TTS</vt:lpstr>
      <vt:lpstr>Prosody</vt:lpstr>
      <vt:lpstr>Emotion</vt:lpstr>
      <vt:lpstr>Clones</vt:lpstr>
      <vt:lpstr>Find your voice</vt:lpstr>
      <vt:lpstr>Characteristics</vt:lpstr>
      <vt:lpstr>Gender</vt:lpstr>
      <vt:lpstr>Meet Q</vt:lpstr>
      <vt:lpstr>Speech Synthesis Markup Language (SSML)</vt:lpstr>
      <vt:lpstr>The &lt;voice&gt; element</vt:lpstr>
      <vt:lpstr>Prosody</vt:lpstr>
      <vt:lpstr>The &lt;prosody&gt; element</vt:lpstr>
      <vt:lpstr>The &lt;break&gt; element</vt:lpstr>
      <vt:lpstr>The &lt;emphasis&gt; element</vt:lpstr>
      <vt:lpstr>The whole story</vt:lpstr>
      <vt:lpstr>Emotion</vt:lpstr>
      <vt:lpstr>The &lt;amazon:emotion&gt; element</vt:lpstr>
      <vt:lpstr>With name=excited”</vt:lpstr>
      <vt:lpstr>With name=“disappointed”</vt:lpstr>
      <vt:lpstr>The &lt;say-as&gt; element</vt:lpstr>
      <vt:lpstr>The &lt;say-as interpret-as="expletive”&gt; element</vt:lpstr>
      <vt:lpstr>The &lt;say-as interpret-as=“interjection“&gt; element</vt:lpstr>
      <vt:lpstr>With no emotion</vt:lpstr>
      <vt:lpstr>Closing the gap</vt:lpstr>
      <vt:lpstr>Web readers</vt:lpstr>
      <vt:lpstr>The CSS Speech module</vt:lpstr>
      <vt:lpstr>Browser implementations</vt:lpstr>
      <vt:lpstr>The voice-family property</vt:lpstr>
      <vt:lpstr>The speak property</vt:lpstr>
      <vt:lpstr>The prosody properties</vt:lpstr>
      <vt:lpstr>The emphasis properties</vt:lpstr>
      <vt:lpstr>The pause properties</vt:lpstr>
      <vt:lpstr>The speak-as property</vt:lpstr>
      <vt:lpstr>CSS Speech polyfill</vt:lpstr>
      <vt:lpstr>A new setting?</vt:lpstr>
      <vt:lpstr>A better UX</vt:lpstr>
      <vt:lpstr>A 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2023-04-10T16:17:23Z</dcterms:created>
  <dcterms:modified xsi:type="dcterms:W3CDTF">2023-04-19T13:44:40Z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